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8" r:id="rId2"/>
    <p:sldId id="274" r:id="rId3"/>
    <p:sldId id="264" r:id="rId4"/>
    <p:sldId id="276" r:id="rId5"/>
    <p:sldId id="277" r:id="rId6"/>
    <p:sldId id="266" r:id="rId7"/>
    <p:sldId id="269" r:id="rId8"/>
    <p:sldId id="267" r:id="rId9"/>
    <p:sldId id="268" r:id="rId10"/>
    <p:sldId id="270" r:id="rId11"/>
    <p:sldId id="271" r:id="rId12"/>
    <p:sldId id="273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FF9F9F"/>
    <a:srgbClr val="FFA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63BF5B-6507-4BFA-BE32-10B13A007E1A}" v="65" dt="2026-09-16T15:00:53.83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ni McHamilton" userId="844109c3f8229feb" providerId="LiveId" clId="{B7AAEF8F-CE47-433F-B146-A6232192FB58}"/>
    <pc:docChg chg="undo custSel addSld delSld modSld sldOrd">
      <pc:chgData name="Toni McHamilton" userId="844109c3f8229feb" providerId="LiveId" clId="{B7AAEF8F-CE47-433F-B146-A6232192FB58}" dt="2026-09-16T15:06:42.919" v="905" actId="1076"/>
      <pc:docMkLst>
        <pc:docMk/>
      </pc:docMkLst>
      <pc:sldChg chg="addSp delSp modSp mod">
        <pc:chgData name="Toni McHamilton" userId="844109c3f8229feb" providerId="LiveId" clId="{B7AAEF8F-CE47-433F-B146-A6232192FB58}" dt="2026-09-16T14:35:07.992" v="471" actId="20577"/>
        <pc:sldMkLst>
          <pc:docMk/>
          <pc:sldMk cId="3729030221" sldId="264"/>
        </pc:sldMkLst>
        <pc:spChg chg="mod">
          <ac:chgData name="Toni McHamilton" userId="844109c3f8229feb" providerId="LiveId" clId="{B7AAEF8F-CE47-433F-B146-A6232192FB58}" dt="2026-09-16T14:35:07.992" v="471" actId="20577"/>
          <ac:spMkLst>
            <pc:docMk/>
            <pc:sldMk cId="3729030221" sldId="264"/>
            <ac:spMk id="5" creationId="{BA79DEAD-7198-48CC-8044-281612BC49FD}"/>
          </ac:spMkLst>
        </pc:spChg>
        <pc:spChg chg="mod">
          <ac:chgData name="Toni McHamilton" userId="844109c3f8229feb" providerId="LiveId" clId="{B7AAEF8F-CE47-433F-B146-A6232192FB58}" dt="2026-09-16T14:32:47.890" v="444" actId="207"/>
          <ac:spMkLst>
            <pc:docMk/>
            <pc:sldMk cId="3729030221" sldId="264"/>
            <ac:spMk id="43" creationId="{F943FA77-D0C6-43BC-9BD8-8591B5898B65}"/>
          </ac:spMkLst>
        </pc:spChg>
        <pc:spChg chg="mod">
          <ac:chgData name="Toni McHamilton" userId="844109c3f8229feb" providerId="LiveId" clId="{B7AAEF8F-CE47-433F-B146-A6232192FB58}" dt="2026-09-16T14:32:54.759" v="446" actId="207"/>
          <ac:spMkLst>
            <pc:docMk/>
            <pc:sldMk cId="3729030221" sldId="264"/>
            <ac:spMk id="50" creationId="{0002AD99-4448-7441-9C78-0F757EA710E9}"/>
          </ac:spMkLst>
        </pc:spChg>
        <pc:spChg chg="mod">
          <ac:chgData name="Toni McHamilton" userId="844109c3f8229feb" providerId="LiveId" clId="{B7AAEF8F-CE47-433F-B146-A6232192FB58}" dt="2026-09-16T14:33:04.653" v="448" actId="113"/>
          <ac:spMkLst>
            <pc:docMk/>
            <pc:sldMk cId="3729030221" sldId="264"/>
            <ac:spMk id="51" creationId="{FEE01910-604D-2449-8634-4ADCE2E3A23C}"/>
          </ac:spMkLst>
        </pc:spChg>
        <pc:spChg chg="mod">
          <ac:chgData name="Toni McHamilton" userId="844109c3f8229feb" providerId="LiveId" clId="{B7AAEF8F-CE47-433F-B146-A6232192FB58}" dt="2026-09-16T14:33:14.289" v="450" actId="14100"/>
          <ac:spMkLst>
            <pc:docMk/>
            <pc:sldMk cId="3729030221" sldId="264"/>
            <ac:spMk id="52" creationId="{19E2F5B5-F560-034E-8ABC-F247334DF393}"/>
          </ac:spMkLst>
        </pc:spChg>
        <pc:spChg chg="mod">
          <ac:chgData name="Toni McHamilton" userId="844109c3f8229feb" providerId="LiveId" clId="{B7AAEF8F-CE47-433F-B146-A6232192FB58}" dt="2026-09-16T14:33:39.014" v="455" actId="207"/>
          <ac:spMkLst>
            <pc:docMk/>
            <pc:sldMk cId="3729030221" sldId="264"/>
            <ac:spMk id="53" creationId="{5FB60B60-BB6C-2247-A5DE-EA50E60E1535}"/>
          </ac:spMkLst>
        </pc:spChg>
        <pc:spChg chg="mod">
          <ac:chgData name="Toni McHamilton" userId="844109c3f8229feb" providerId="LiveId" clId="{B7AAEF8F-CE47-433F-B146-A6232192FB58}" dt="2026-09-16T14:33:43.157" v="456" actId="207"/>
          <ac:spMkLst>
            <pc:docMk/>
            <pc:sldMk cId="3729030221" sldId="264"/>
            <ac:spMk id="55" creationId="{E635D488-42A2-7B45-8FC4-D23D2EF27D54}"/>
          </ac:spMkLst>
        </pc:spChg>
        <pc:spChg chg="mod">
          <ac:chgData name="Toni McHamilton" userId="844109c3f8229feb" providerId="LiveId" clId="{B7AAEF8F-CE47-433F-B146-A6232192FB58}" dt="2026-09-16T14:32:42.701" v="443" actId="207"/>
          <ac:spMkLst>
            <pc:docMk/>
            <pc:sldMk cId="3729030221" sldId="264"/>
            <ac:spMk id="57" creationId="{08096C19-4BC9-EB4B-A7E8-6660C0D92C54}"/>
          </ac:spMkLst>
        </pc:spChg>
        <pc:picChg chg="del">
          <ac:chgData name="Toni McHamilton" userId="844109c3f8229feb" providerId="LiveId" clId="{B7AAEF8F-CE47-433F-B146-A6232192FB58}" dt="2026-09-16T12:03:16.219" v="0" actId="478"/>
          <ac:picMkLst>
            <pc:docMk/>
            <pc:sldMk cId="3729030221" sldId="264"/>
            <ac:picMk id="2" creationId="{13CA24C6-D482-B9B5-45F4-3C3DEE461922}"/>
          </ac:picMkLst>
        </pc:picChg>
        <pc:picChg chg="add mod">
          <ac:chgData name="Toni McHamilton" userId="844109c3f8229feb" providerId="LiveId" clId="{B7AAEF8F-CE47-433F-B146-A6232192FB58}" dt="2026-09-16T12:03:59.756" v="9" actId="1076"/>
          <ac:picMkLst>
            <pc:docMk/>
            <pc:sldMk cId="3729030221" sldId="264"/>
            <ac:picMk id="3" creationId="{97574AD8-96FE-8E06-D172-D04B248CB4B6}"/>
          </ac:picMkLst>
        </pc:picChg>
        <pc:picChg chg="mod">
          <ac:chgData name="Toni McHamilton" userId="844109c3f8229feb" providerId="LiveId" clId="{B7AAEF8F-CE47-433F-B146-A6232192FB58}" dt="2026-09-16T12:22:35.772" v="194" actId="1076"/>
          <ac:picMkLst>
            <pc:docMk/>
            <pc:sldMk cId="3729030221" sldId="264"/>
            <ac:picMk id="2054" creationId="{1E415521-00FA-43D2-8506-07C4471B3541}"/>
          </ac:picMkLst>
        </pc:picChg>
      </pc:sldChg>
      <pc:sldChg chg="addSp delSp modSp mod ord">
        <pc:chgData name="Toni McHamilton" userId="844109c3f8229feb" providerId="LiveId" clId="{B7AAEF8F-CE47-433F-B146-A6232192FB58}" dt="2026-09-16T14:57:09.040" v="821" actId="20577"/>
        <pc:sldMkLst>
          <pc:docMk/>
          <pc:sldMk cId="1851637037" sldId="266"/>
        </pc:sldMkLst>
        <pc:spChg chg="mod">
          <ac:chgData name="Toni McHamilton" userId="844109c3f8229feb" providerId="LiveId" clId="{B7AAEF8F-CE47-433F-B146-A6232192FB58}" dt="2026-09-16T14:57:09.040" v="821" actId="20577"/>
          <ac:spMkLst>
            <pc:docMk/>
            <pc:sldMk cId="1851637037" sldId="266"/>
            <ac:spMk id="5" creationId="{BA79DEAD-7198-48CC-8044-281612BC49FD}"/>
          </ac:spMkLst>
        </pc:spChg>
        <pc:spChg chg="mod">
          <ac:chgData name="Toni McHamilton" userId="844109c3f8229feb" providerId="LiveId" clId="{B7AAEF8F-CE47-433F-B146-A6232192FB58}" dt="2026-09-16T14:38:12.127" v="505" actId="207"/>
          <ac:spMkLst>
            <pc:docMk/>
            <pc:sldMk cId="1851637037" sldId="266"/>
            <ac:spMk id="43" creationId="{F943FA77-D0C6-43BC-9BD8-8591B5898B65}"/>
          </ac:spMkLst>
        </pc:spChg>
        <pc:spChg chg="mod">
          <ac:chgData name="Toni McHamilton" userId="844109c3f8229feb" providerId="LiveId" clId="{B7AAEF8F-CE47-433F-B146-A6232192FB58}" dt="2026-09-16T14:38:16.889" v="506" actId="207"/>
          <ac:spMkLst>
            <pc:docMk/>
            <pc:sldMk cId="1851637037" sldId="266"/>
            <ac:spMk id="50" creationId="{0002AD99-4448-7441-9C78-0F757EA710E9}"/>
          </ac:spMkLst>
        </pc:spChg>
        <pc:spChg chg="mod">
          <ac:chgData name="Toni McHamilton" userId="844109c3f8229feb" providerId="LiveId" clId="{B7AAEF8F-CE47-433F-B146-A6232192FB58}" dt="2026-09-16T14:38:21.348" v="507" actId="207"/>
          <ac:spMkLst>
            <pc:docMk/>
            <pc:sldMk cId="1851637037" sldId="266"/>
            <ac:spMk id="51" creationId="{FEE01910-604D-2449-8634-4ADCE2E3A23C}"/>
          </ac:spMkLst>
        </pc:spChg>
        <pc:spChg chg="mod">
          <ac:chgData name="Toni McHamilton" userId="844109c3f8229feb" providerId="LiveId" clId="{B7AAEF8F-CE47-433F-B146-A6232192FB58}" dt="2026-09-16T14:38:25.784" v="508" actId="207"/>
          <ac:spMkLst>
            <pc:docMk/>
            <pc:sldMk cId="1851637037" sldId="266"/>
            <ac:spMk id="52" creationId="{19E2F5B5-F560-034E-8ABC-F247334DF393}"/>
          </ac:spMkLst>
        </pc:spChg>
        <pc:spChg chg="mod">
          <ac:chgData name="Toni McHamilton" userId="844109c3f8229feb" providerId="LiveId" clId="{B7AAEF8F-CE47-433F-B146-A6232192FB58}" dt="2026-09-16T14:38:30.414" v="509" actId="207"/>
          <ac:spMkLst>
            <pc:docMk/>
            <pc:sldMk cId="1851637037" sldId="266"/>
            <ac:spMk id="53" creationId="{5FB60B60-BB6C-2247-A5DE-EA50E60E1535}"/>
          </ac:spMkLst>
        </pc:spChg>
        <pc:spChg chg="mod">
          <ac:chgData name="Toni McHamilton" userId="844109c3f8229feb" providerId="LiveId" clId="{B7AAEF8F-CE47-433F-B146-A6232192FB58}" dt="2026-09-16T14:38:41.373" v="511" actId="14100"/>
          <ac:spMkLst>
            <pc:docMk/>
            <pc:sldMk cId="1851637037" sldId="266"/>
            <ac:spMk id="55" creationId="{E635D488-42A2-7B45-8FC4-D23D2EF27D54}"/>
          </ac:spMkLst>
        </pc:spChg>
        <pc:spChg chg="mod">
          <ac:chgData name="Toni McHamilton" userId="844109c3f8229feb" providerId="LiveId" clId="{B7AAEF8F-CE47-433F-B146-A6232192FB58}" dt="2026-09-16T14:38:07.657" v="504" actId="207"/>
          <ac:spMkLst>
            <pc:docMk/>
            <pc:sldMk cId="1851637037" sldId="266"/>
            <ac:spMk id="57" creationId="{08096C19-4BC9-EB4B-A7E8-6660C0D92C54}"/>
          </ac:spMkLst>
        </pc:spChg>
        <pc:picChg chg="add mod">
          <ac:chgData name="Toni McHamilton" userId="844109c3f8229feb" providerId="LiveId" clId="{B7AAEF8F-CE47-433F-B146-A6232192FB58}" dt="2026-09-16T12:03:56.737" v="8" actId="1076"/>
          <ac:picMkLst>
            <pc:docMk/>
            <pc:sldMk cId="1851637037" sldId="266"/>
            <ac:picMk id="2" creationId="{7DD0E16A-9026-B0E3-B06F-FF81F48F6AED}"/>
          </ac:picMkLst>
        </pc:picChg>
        <pc:picChg chg="del">
          <ac:chgData name="Toni McHamilton" userId="844109c3f8229feb" providerId="LiveId" clId="{B7AAEF8F-CE47-433F-B146-A6232192FB58}" dt="2026-09-16T12:03:52.075" v="6" actId="478"/>
          <ac:picMkLst>
            <pc:docMk/>
            <pc:sldMk cId="1851637037" sldId="266"/>
            <ac:picMk id="3" creationId="{BA448B06-A646-B68E-6A05-074171174F81}"/>
          </ac:picMkLst>
        </pc:picChg>
      </pc:sldChg>
      <pc:sldChg chg="addSp delSp modSp mod">
        <pc:chgData name="Toni McHamilton" userId="844109c3f8229feb" providerId="LiveId" clId="{B7AAEF8F-CE47-433F-B146-A6232192FB58}" dt="2026-09-16T14:57:26.249" v="829" actId="20577"/>
        <pc:sldMkLst>
          <pc:docMk/>
          <pc:sldMk cId="903720233" sldId="267"/>
        </pc:sldMkLst>
        <pc:spChg chg="mod">
          <ac:chgData name="Toni McHamilton" userId="844109c3f8229feb" providerId="LiveId" clId="{B7AAEF8F-CE47-433F-B146-A6232192FB58}" dt="2026-09-16T14:57:26.249" v="829" actId="20577"/>
          <ac:spMkLst>
            <pc:docMk/>
            <pc:sldMk cId="903720233" sldId="267"/>
            <ac:spMk id="5" creationId="{BA79DEAD-7198-48CC-8044-281612BC49FD}"/>
          </ac:spMkLst>
        </pc:spChg>
        <pc:spChg chg="mod">
          <ac:chgData name="Toni McHamilton" userId="844109c3f8229feb" providerId="LiveId" clId="{B7AAEF8F-CE47-433F-B146-A6232192FB58}" dt="2026-09-16T14:39:26.472" v="525" actId="207"/>
          <ac:spMkLst>
            <pc:docMk/>
            <pc:sldMk cId="903720233" sldId="267"/>
            <ac:spMk id="43" creationId="{F943FA77-D0C6-43BC-9BD8-8591B5898B65}"/>
          </ac:spMkLst>
        </pc:spChg>
        <pc:spChg chg="mod">
          <ac:chgData name="Toni McHamilton" userId="844109c3f8229feb" providerId="LiveId" clId="{B7AAEF8F-CE47-433F-B146-A6232192FB58}" dt="2026-09-16T14:39:42.757" v="528" actId="14100"/>
          <ac:spMkLst>
            <pc:docMk/>
            <pc:sldMk cId="903720233" sldId="267"/>
            <ac:spMk id="50" creationId="{0002AD99-4448-7441-9C78-0F757EA710E9}"/>
          </ac:spMkLst>
        </pc:spChg>
        <pc:spChg chg="mod">
          <ac:chgData name="Toni McHamilton" userId="844109c3f8229feb" providerId="LiveId" clId="{B7AAEF8F-CE47-433F-B146-A6232192FB58}" dt="2026-09-16T14:40:06.267" v="532" actId="14100"/>
          <ac:spMkLst>
            <pc:docMk/>
            <pc:sldMk cId="903720233" sldId="267"/>
            <ac:spMk id="51" creationId="{FEE01910-604D-2449-8634-4ADCE2E3A23C}"/>
          </ac:spMkLst>
        </pc:spChg>
        <pc:spChg chg="mod">
          <ac:chgData name="Toni McHamilton" userId="844109c3f8229feb" providerId="LiveId" clId="{B7AAEF8F-CE47-433F-B146-A6232192FB58}" dt="2026-09-16T14:40:18.991" v="534" actId="207"/>
          <ac:spMkLst>
            <pc:docMk/>
            <pc:sldMk cId="903720233" sldId="267"/>
            <ac:spMk id="52" creationId="{19E2F5B5-F560-034E-8ABC-F247334DF393}"/>
          </ac:spMkLst>
        </pc:spChg>
        <pc:spChg chg="mod">
          <ac:chgData name="Toni McHamilton" userId="844109c3f8229feb" providerId="LiveId" clId="{B7AAEF8F-CE47-433F-B146-A6232192FB58}" dt="2026-09-16T14:40:44.173" v="539" actId="14100"/>
          <ac:spMkLst>
            <pc:docMk/>
            <pc:sldMk cId="903720233" sldId="267"/>
            <ac:spMk id="53" creationId="{5FB60B60-BB6C-2247-A5DE-EA50E60E1535}"/>
          </ac:spMkLst>
        </pc:spChg>
        <pc:spChg chg="mod">
          <ac:chgData name="Toni McHamilton" userId="844109c3f8229feb" providerId="LiveId" clId="{B7AAEF8F-CE47-433F-B146-A6232192FB58}" dt="2026-09-16T14:40:33.522" v="536" actId="207"/>
          <ac:spMkLst>
            <pc:docMk/>
            <pc:sldMk cId="903720233" sldId="267"/>
            <ac:spMk id="55" creationId="{E635D488-42A2-7B45-8FC4-D23D2EF27D54}"/>
          </ac:spMkLst>
        </pc:spChg>
        <pc:spChg chg="mod">
          <ac:chgData name="Toni McHamilton" userId="844109c3f8229feb" providerId="LiveId" clId="{B7AAEF8F-CE47-433F-B146-A6232192FB58}" dt="2026-09-16T14:39:17.509" v="523" actId="14100"/>
          <ac:spMkLst>
            <pc:docMk/>
            <pc:sldMk cId="903720233" sldId="267"/>
            <ac:spMk id="57" creationId="{08096C19-4BC9-EB4B-A7E8-6660C0D92C54}"/>
          </ac:spMkLst>
        </pc:spChg>
        <pc:picChg chg="add mod">
          <ac:chgData name="Toni McHamilton" userId="844109c3f8229feb" providerId="LiveId" clId="{B7AAEF8F-CE47-433F-B146-A6232192FB58}" dt="2026-09-16T12:04:02.023" v="10" actId="1076"/>
          <ac:picMkLst>
            <pc:docMk/>
            <pc:sldMk cId="903720233" sldId="267"/>
            <ac:picMk id="2" creationId="{3093B4D5-A684-538A-AA60-97B54830E05A}"/>
          </ac:picMkLst>
        </pc:picChg>
        <pc:picChg chg="del">
          <ac:chgData name="Toni McHamilton" userId="844109c3f8229feb" providerId="LiveId" clId="{B7AAEF8F-CE47-433F-B146-A6232192FB58}" dt="2026-09-16T12:03:44.508" v="3" actId="478"/>
          <ac:picMkLst>
            <pc:docMk/>
            <pc:sldMk cId="903720233" sldId="267"/>
            <ac:picMk id="3" creationId="{8C07DF0B-8CA1-7FFD-F697-4FC6F04C5A36}"/>
          </ac:picMkLst>
        </pc:picChg>
      </pc:sldChg>
      <pc:sldChg chg="addSp delSp modSp mod ord">
        <pc:chgData name="Toni McHamilton" userId="844109c3f8229feb" providerId="LiveId" clId="{B7AAEF8F-CE47-433F-B146-A6232192FB58}" dt="2026-09-16T14:57:47.905" v="839" actId="20577"/>
        <pc:sldMkLst>
          <pc:docMk/>
          <pc:sldMk cId="1085170282" sldId="268"/>
        </pc:sldMkLst>
        <pc:spChg chg="mod">
          <ac:chgData name="Toni McHamilton" userId="844109c3f8229feb" providerId="LiveId" clId="{B7AAEF8F-CE47-433F-B146-A6232192FB58}" dt="2026-09-16T14:57:47.905" v="839" actId="20577"/>
          <ac:spMkLst>
            <pc:docMk/>
            <pc:sldMk cId="1085170282" sldId="268"/>
            <ac:spMk id="5" creationId="{BA79DEAD-7198-48CC-8044-281612BC49FD}"/>
          </ac:spMkLst>
        </pc:spChg>
        <pc:spChg chg="mod">
          <ac:chgData name="Toni McHamilton" userId="844109c3f8229feb" providerId="LiveId" clId="{B7AAEF8F-CE47-433F-B146-A6232192FB58}" dt="2026-09-16T14:43:10.045" v="580" actId="20577"/>
          <ac:spMkLst>
            <pc:docMk/>
            <pc:sldMk cId="1085170282" sldId="268"/>
            <ac:spMk id="43" creationId="{F943FA77-D0C6-43BC-9BD8-8591B5898B65}"/>
          </ac:spMkLst>
        </pc:spChg>
        <pc:spChg chg="mod">
          <ac:chgData name="Toni McHamilton" userId="844109c3f8229feb" providerId="LiveId" clId="{B7AAEF8F-CE47-433F-B146-A6232192FB58}" dt="2026-09-16T14:43:38.102" v="590" actId="14100"/>
          <ac:spMkLst>
            <pc:docMk/>
            <pc:sldMk cId="1085170282" sldId="268"/>
            <ac:spMk id="50" creationId="{0002AD99-4448-7441-9C78-0F757EA710E9}"/>
          </ac:spMkLst>
        </pc:spChg>
        <pc:spChg chg="mod">
          <ac:chgData name="Toni McHamilton" userId="844109c3f8229feb" providerId="LiveId" clId="{B7AAEF8F-CE47-433F-B146-A6232192FB58}" dt="2026-09-16T14:43:59.906" v="597" actId="14100"/>
          <ac:spMkLst>
            <pc:docMk/>
            <pc:sldMk cId="1085170282" sldId="268"/>
            <ac:spMk id="51" creationId="{FEE01910-604D-2449-8634-4ADCE2E3A23C}"/>
          </ac:spMkLst>
        </pc:spChg>
        <pc:spChg chg="mod">
          <ac:chgData name="Toni McHamilton" userId="844109c3f8229feb" providerId="LiveId" clId="{B7AAEF8F-CE47-433F-B146-A6232192FB58}" dt="2026-09-16T14:44:14.630" v="603" actId="20577"/>
          <ac:spMkLst>
            <pc:docMk/>
            <pc:sldMk cId="1085170282" sldId="268"/>
            <ac:spMk id="52" creationId="{19E2F5B5-F560-034E-8ABC-F247334DF393}"/>
          </ac:spMkLst>
        </pc:spChg>
        <pc:spChg chg="mod">
          <ac:chgData name="Toni McHamilton" userId="844109c3f8229feb" providerId="LiveId" clId="{B7AAEF8F-CE47-433F-B146-A6232192FB58}" dt="2026-09-16T14:44:34.790" v="616" actId="20577"/>
          <ac:spMkLst>
            <pc:docMk/>
            <pc:sldMk cId="1085170282" sldId="268"/>
            <ac:spMk id="53" creationId="{5FB60B60-BB6C-2247-A5DE-EA50E60E1535}"/>
          </ac:spMkLst>
        </pc:spChg>
        <pc:spChg chg="mod">
          <ac:chgData name="Toni McHamilton" userId="844109c3f8229feb" providerId="LiveId" clId="{B7AAEF8F-CE47-433F-B146-A6232192FB58}" dt="2026-09-16T14:45:06.347" v="629" actId="33524"/>
          <ac:spMkLst>
            <pc:docMk/>
            <pc:sldMk cId="1085170282" sldId="268"/>
            <ac:spMk id="55" creationId="{E635D488-42A2-7B45-8FC4-D23D2EF27D54}"/>
          </ac:spMkLst>
        </pc:spChg>
        <pc:spChg chg="mod">
          <ac:chgData name="Toni McHamilton" userId="844109c3f8229feb" providerId="LiveId" clId="{B7AAEF8F-CE47-433F-B146-A6232192FB58}" dt="2026-09-16T14:43:04.522" v="576" actId="20577"/>
          <ac:spMkLst>
            <pc:docMk/>
            <pc:sldMk cId="1085170282" sldId="268"/>
            <ac:spMk id="57" creationId="{08096C19-4BC9-EB4B-A7E8-6660C0D92C54}"/>
          </ac:spMkLst>
        </pc:spChg>
        <pc:picChg chg="add mod">
          <ac:chgData name="Toni McHamilton" userId="844109c3f8229feb" providerId="LiveId" clId="{B7AAEF8F-CE47-433F-B146-A6232192FB58}" dt="2026-09-16T12:04:13.890" v="13" actId="1076"/>
          <ac:picMkLst>
            <pc:docMk/>
            <pc:sldMk cId="1085170282" sldId="268"/>
            <ac:picMk id="2" creationId="{771A735E-ED68-B92D-B6A2-9CD2C04385A5}"/>
          </ac:picMkLst>
        </pc:picChg>
        <pc:picChg chg="del">
          <ac:chgData name="Toni McHamilton" userId="844109c3f8229feb" providerId="LiveId" clId="{B7AAEF8F-CE47-433F-B146-A6232192FB58}" dt="2026-09-16T12:04:08.452" v="11" actId="478"/>
          <ac:picMkLst>
            <pc:docMk/>
            <pc:sldMk cId="1085170282" sldId="268"/>
            <ac:picMk id="3" creationId="{CBCBB261-EA4E-A988-947F-CA316E509280}"/>
          </ac:picMkLst>
        </pc:picChg>
        <pc:picChg chg="mod">
          <ac:chgData name="Toni McHamilton" userId="844109c3f8229feb" providerId="LiveId" clId="{B7AAEF8F-CE47-433F-B146-A6232192FB58}" dt="2026-09-16T14:41:46.664" v="553" actId="1076"/>
          <ac:picMkLst>
            <pc:docMk/>
            <pc:sldMk cId="1085170282" sldId="268"/>
            <ac:picMk id="2054" creationId="{1E415521-00FA-43D2-8506-07C4471B3541}"/>
          </ac:picMkLst>
        </pc:picChg>
      </pc:sldChg>
      <pc:sldChg chg="addSp delSp modSp mod ord">
        <pc:chgData name="Toni McHamilton" userId="844109c3f8229feb" providerId="LiveId" clId="{B7AAEF8F-CE47-433F-B146-A6232192FB58}" dt="2026-09-16T14:39:00.307" v="521" actId="20577"/>
        <pc:sldMkLst>
          <pc:docMk/>
          <pc:sldMk cId="3631151763" sldId="269"/>
        </pc:sldMkLst>
        <pc:spChg chg="mod">
          <ac:chgData name="Toni McHamilton" userId="844109c3f8229feb" providerId="LiveId" clId="{B7AAEF8F-CE47-433F-B146-A6232192FB58}" dt="2026-09-16T14:39:00.307" v="521" actId="20577"/>
          <ac:spMkLst>
            <pc:docMk/>
            <pc:sldMk cId="3631151763" sldId="269"/>
            <ac:spMk id="5" creationId="{BA79DEAD-7198-48CC-8044-281612BC49FD}"/>
          </ac:spMkLst>
        </pc:spChg>
        <pc:spChg chg="mod">
          <ac:chgData name="Toni McHamilton" userId="844109c3f8229feb" providerId="LiveId" clId="{B7AAEF8F-CE47-433F-B146-A6232192FB58}" dt="2026-09-16T14:30:16.830" v="426" actId="207"/>
          <ac:spMkLst>
            <pc:docMk/>
            <pc:sldMk cId="3631151763" sldId="269"/>
            <ac:spMk id="43" creationId="{F943FA77-D0C6-43BC-9BD8-8591B5898B65}"/>
          </ac:spMkLst>
        </pc:spChg>
        <pc:spChg chg="mod">
          <ac:chgData name="Toni McHamilton" userId="844109c3f8229feb" providerId="LiveId" clId="{B7AAEF8F-CE47-433F-B146-A6232192FB58}" dt="2026-09-16T14:30:07.632" v="425" actId="207"/>
          <ac:spMkLst>
            <pc:docMk/>
            <pc:sldMk cId="3631151763" sldId="269"/>
            <ac:spMk id="50" creationId="{0002AD99-4448-7441-9C78-0F757EA710E9}"/>
          </ac:spMkLst>
        </pc:spChg>
        <pc:spChg chg="mod">
          <ac:chgData name="Toni McHamilton" userId="844109c3f8229feb" providerId="LiveId" clId="{B7AAEF8F-CE47-433F-B146-A6232192FB58}" dt="2026-09-16T14:29:49.632" v="422" actId="207"/>
          <ac:spMkLst>
            <pc:docMk/>
            <pc:sldMk cId="3631151763" sldId="269"/>
            <ac:spMk id="51" creationId="{FEE01910-604D-2449-8634-4ADCE2E3A23C}"/>
          </ac:spMkLst>
        </pc:spChg>
        <pc:spChg chg="mod">
          <ac:chgData name="Toni McHamilton" userId="844109c3f8229feb" providerId="LiveId" clId="{B7AAEF8F-CE47-433F-B146-A6232192FB58}" dt="2026-09-16T14:29:56.026" v="423" actId="207"/>
          <ac:spMkLst>
            <pc:docMk/>
            <pc:sldMk cId="3631151763" sldId="269"/>
            <ac:spMk id="52" creationId="{19E2F5B5-F560-034E-8ABC-F247334DF393}"/>
          </ac:spMkLst>
        </pc:spChg>
        <pc:spChg chg="mod">
          <ac:chgData name="Toni McHamilton" userId="844109c3f8229feb" providerId="LiveId" clId="{B7AAEF8F-CE47-433F-B146-A6232192FB58}" dt="2026-09-16T14:30:02.302" v="424" actId="207"/>
          <ac:spMkLst>
            <pc:docMk/>
            <pc:sldMk cId="3631151763" sldId="269"/>
            <ac:spMk id="53" creationId="{5FB60B60-BB6C-2247-A5DE-EA50E60E1535}"/>
          </ac:spMkLst>
        </pc:spChg>
        <pc:spChg chg="mod">
          <ac:chgData name="Toni McHamilton" userId="844109c3f8229feb" providerId="LiveId" clId="{B7AAEF8F-CE47-433F-B146-A6232192FB58}" dt="2026-09-16T14:29:15.052" v="421" actId="207"/>
          <ac:spMkLst>
            <pc:docMk/>
            <pc:sldMk cId="3631151763" sldId="269"/>
            <ac:spMk id="55" creationId="{E635D488-42A2-7B45-8FC4-D23D2EF27D54}"/>
          </ac:spMkLst>
        </pc:spChg>
        <pc:spChg chg="mod">
          <ac:chgData name="Toni McHamilton" userId="844109c3f8229feb" providerId="LiveId" clId="{B7AAEF8F-CE47-433F-B146-A6232192FB58}" dt="2026-09-16T14:30:21.908" v="427" actId="207"/>
          <ac:spMkLst>
            <pc:docMk/>
            <pc:sldMk cId="3631151763" sldId="269"/>
            <ac:spMk id="57" creationId="{08096C19-4BC9-EB4B-A7E8-6660C0D92C54}"/>
          </ac:spMkLst>
        </pc:spChg>
        <pc:picChg chg="add mod">
          <ac:chgData name="Toni McHamilton" userId="844109c3f8229feb" providerId="LiveId" clId="{B7AAEF8F-CE47-433F-B146-A6232192FB58}" dt="2026-09-16T12:04:22.039" v="16" actId="1076"/>
          <ac:picMkLst>
            <pc:docMk/>
            <pc:sldMk cId="3631151763" sldId="269"/>
            <ac:picMk id="2" creationId="{B608D17F-2FE0-8FD9-3D5C-5A06E484DF75}"/>
          </ac:picMkLst>
        </pc:picChg>
        <pc:picChg chg="del">
          <ac:chgData name="Toni McHamilton" userId="844109c3f8229feb" providerId="LiveId" clId="{B7AAEF8F-CE47-433F-B146-A6232192FB58}" dt="2026-09-16T12:04:16.987" v="14" actId="478"/>
          <ac:picMkLst>
            <pc:docMk/>
            <pc:sldMk cId="3631151763" sldId="269"/>
            <ac:picMk id="3" creationId="{8AD86C77-918A-0F3D-0442-33B5099E1221}"/>
          </ac:picMkLst>
        </pc:picChg>
      </pc:sldChg>
      <pc:sldChg chg="addSp delSp modSp mod">
        <pc:chgData name="Toni McHamilton" userId="844109c3f8229feb" providerId="LiveId" clId="{B7AAEF8F-CE47-433F-B146-A6232192FB58}" dt="2026-09-16T14:58:01.336" v="847" actId="20577"/>
        <pc:sldMkLst>
          <pc:docMk/>
          <pc:sldMk cId="855711919" sldId="270"/>
        </pc:sldMkLst>
        <pc:spChg chg="mod">
          <ac:chgData name="Toni McHamilton" userId="844109c3f8229feb" providerId="LiveId" clId="{B7AAEF8F-CE47-433F-B146-A6232192FB58}" dt="2026-09-16T14:58:01.336" v="847" actId="20577"/>
          <ac:spMkLst>
            <pc:docMk/>
            <pc:sldMk cId="855711919" sldId="270"/>
            <ac:spMk id="5" creationId="{BA79DEAD-7198-48CC-8044-281612BC49FD}"/>
          </ac:spMkLst>
        </pc:spChg>
        <pc:spChg chg="mod">
          <ac:chgData name="Toni McHamilton" userId="844109c3f8229feb" providerId="LiveId" clId="{B7AAEF8F-CE47-433F-B146-A6232192FB58}" dt="2026-09-16T14:46:07.423" v="643" actId="207"/>
          <ac:spMkLst>
            <pc:docMk/>
            <pc:sldMk cId="855711919" sldId="270"/>
            <ac:spMk id="43" creationId="{F943FA77-D0C6-43BC-9BD8-8591B5898B65}"/>
          </ac:spMkLst>
        </pc:spChg>
        <pc:spChg chg="mod">
          <ac:chgData name="Toni McHamilton" userId="844109c3f8229feb" providerId="LiveId" clId="{B7AAEF8F-CE47-433F-B146-A6232192FB58}" dt="2026-09-16T14:46:28.585" v="651" actId="207"/>
          <ac:spMkLst>
            <pc:docMk/>
            <pc:sldMk cId="855711919" sldId="270"/>
            <ac:spMk id="50" creationId="{0002AD99-4448-7441-9C78-0F757EA710E9}"/>
          </ac:spMkLst>
        </pc:spChg>
        <pc:spChg chg="mod">
          <ac:chgData name="Toni McHamilton" userId="844109c3f8229feb" providerId="LiveId" clId="{B7AAEF8F-CE47-433F-B146-A6232192FB58}" dt="2026-09-16T14:46:55.312" v="659" actId="207"/>
          <ac:spMkLst>
            <pc:docMk/>
            <pc:sldMk cId="855711919" sldId="270"/>
            <ac:spMk id="51" creationId="{FEE01910-604D-2449-8634-4ADCE2E3A23C}"/>
          </ac:spMkLst>
        </pc:spChg>
        <pc:spChg chg="mod">
          <ac:chgData name="Toni McHamilton" userId="844109c3f8229feb" providerId="LiveId" clId="{B7AAEF8F-CE47-433F-B146-A6232192FB58}" dt="2026-09-16T14:47:20.987" v="667" actId="207"/>
          <ac:spMkLst>
            <pc:docMk/>
            <pc:sldMk cId="855711919" sldId="270"/>
            <ac:spMk id="52" creationId="{19E2F5B5-F560-034E-8ABC-F247334DF393}"/>
          </ac:spMkLst>
        </pc:spChg>
        <pc:spChg chg="mod">
          <ac:chgData name="Toni McHamilton" userId="844109c3f8229feb" providerId="LiveId" clId="{B7AAEF8F-CE47-433F-B146-A6232192FB58}" dt="2026-09-16T14:47:41.901" v="673" actId="207"/>
          <ac:spMkLst>
            <pc:docMk/>
            <pc:sldMk cId="855711919" sldId="270"/>
            <ac:spMk id="53" creationId="{5FB60B60-BB6C-2247-A5DE-EA50E60E1535}"/>
          </ac:spMkLst>
        </pc:spChg>
        <pc:spChg chg="mod">
          <ac:chgData name="Toni McHamilton" userId="844109c3f8229feb" providerId="LiveId" clId="{B7AAEF8F-CE47-433F-B146-A6232192FB58}" dt="2026-09-16T14:48:08.864" v="679" actId="207"/>
          <ac:spMkLst>
            <pc:docMk/>
            <pc:sldMk cId="855711919" sldId="270"/>
            <ac:spMk id="55" creationId="{E635D488-42A2-7B45-8FC4-D23D2EF27D54}"/>
          </ac:spMkLst>
        </pc:spChg>
        <pc:spChg chg="mod">
          <ac:chgData name="Toni McHamilton" userId="844109c3f8229feb" providerId="LiveId" clId="{B7AAEF8F-CE47-433F-B146-A6232192FB58}" dt="2026-09-16T14:45:40.398" v="635" actId="14100"/>
          <ac:spMkLst>
            <pc:docMk/>
            <pc:sldMk cId="855711919" sldId="270"/>
            <ac:spMk id="57" creationId="{08096C19-4BC9-EB4B-A7E8-6660C0D92C54}"/>
          </ac:spMkLst>
        </pc:spChg>
        <pc:picChg chg="add mod">
          <ac:chgData name="Toni McHamilton" userId="844109c3f8229feb" providerId="LiveId" clId="{B7AAEF8F-CE47-433F-B146-A6232192FB58}" dt="2026-09-16T12:04:30.343" v="19" actId="1076"/>
          <ac:picMkLst>
            <pc:docMk/>
            <pc:sldMk cId="855711919" sldId="270"/>
            <ac:picMk id="2" creationId="{33CBF8A7-64C4-CC5C-4DFD-B5A53F92087B}"/>
          </ac:picMkLst>
        </pc:picChg>
        <pc:picChg chg="del">
          <ac:chgData name="Toni McHamilton" userId="844109c3f8229feb" providerId="LiveId" clId="{B7AAEF8F-CE47-433F-B146-A6232192FB58}" dt="2026-09-16T12:04:25.525" v="17" actId="478"/>
          <ac:picMkLst>
            <pc:docMk/>
            <pc:sldMk cId="855711919" sldId="270"/>
            <ac:picMk id="3" creationId="{C9592717-F006-BB93-BAD6-09B5E5A69A79}"/>
          </ac:picMkLst>
        </pc:picChg>
      </pc:sldChg>
      <pc:sldChg chg="addSp delSp modSp mod">
        <pc:chgData name="Toni McHamilton" userId="844109c3f8229feb" providerId="LiveId" clId="{B7AAEF8F-CE47-433F-B146-A6232192FB58}" dt="2026-09-16T14:58:15.239" v="855" actId="20577"/>
        <pc:sldMkLst>
          <pc:docMk/>
          <pc:sldMk cId="4278311890" sldId="271"/>
        </pc:sldMkLst>
        <pc:spChg chg="mod">
          <ac:chgData name="Toni McHamilton" userId="844109c3f8229feb" providerId="LiveId" clId="{B7AAEF8F-CE47-433F-B146-A6232192FB58}" dt="2026-09-16T14:58:15.239" v="855" actId="20577"/>
          <ac:spMkLst>
            <pc:docMk/>
            <pc:sldMk cId="4278311890" sldId="271"/>
            <ac:spMk id="5" creationId="{BA79DEAD-7198-48CC-8044-281612BC49FD}"/>
          </ac:spMkLst>
        </pc:spChg>
        <pc:spChg chg="mod">
          <ac:chgData name="Toni McHamilton" userId="844109c3f8229feb" providerId="LiveId" clId="{B7AAEF8F-CE47-433F-B146-A6232192FB58}" dt="2026-09-16T14:50:07.599" v="694" actId="207"/>
          <ac:spMkLst>
            <pc:docMk/>
            <pc:sldMk cId="4278311890" sldId="271"/>
            <ac:spMk id="43" creationId="{F943FA77-D0C6-43BC-9BD8-8591B5898B65}"/>
          </ac:spMkLst>
        </pc:spChg>
        <pc:spChg chg="mod">
          <ac:chgData name="Toni McHamilton" userId="844109c3f8229feb" providerId="LiveId" clId="{B7AAEF8F-CE47-433F-B146-A6232192FB58}" dt="2026-09-16T14:50:26.061" v="702" actId="207"/>
          <ac:spMkLst>
            <pc:docMk/>
            <pc:sldMk cId="4278311890" sldId="271"/>
            <ac:spMk id="50" creationId="{0002AD99-4448-7441-9C78-0F757EA710E9}"/>
          </ac:spMkLst>
        </pc:spChg>
        <pc:spChg chg="mod">
          <ac:chgData name="Toni McHamilton" userId="844109c3f8229feb" providerId="LiveId" clId="{B7AAEF8F-CE47-433F-B146-A6232192FB58}" dt="2026-09-16T14:50:44.617" v="707" actId="207"/>
          <ac:spMkLst>
            <pc:docMk/>
            <pc:sldMk cId="4278311890" sldId="271"/>
            <ac:spMk id="51" creationId="{FEE01910-604D-2449-8634-4ADCE2E3A23C}"/>
          </ac:spMkLst>
        </pc:spChg>
        <pc:spChg chg="mod">
          <ac:chgData name="Toni McHamilton" userId="844109c3f8229feb" providerId="LiveId" clId="{B7AAEF8F-CE47-433F-B146-A6232192FB58}" dt="2026-09-16T14:51:14.307" v="715" actId="207"/>
          <ac:spMkLst>
            <pc:docMk/>
            <pc:sldMk cId="4278311890" sldId="271"/>
            <ac:spMk id="52" creationId="{19E2F5B5-F560-034E-8ABC-F247334DF393}"/>
          </ac:spMkLst>
        </pc:spChg>
        <pc:spChg chg="mod">
          <ac:chgData name="Toni McHamilton" userId="844109c3f8229feb" providerId="LiveId" clId="{B7AAEF8F-CE47-433F-B146-A6232192FB58}" dt="2026-09-16T14:51:36.306" v="721" actId="1076"/>
          <ac:spMkLst>
            <pc:docMk/>
            <pc:sldMk cId="4278311890" sldId="271"/>
            <ac:spMk id="53" creationId="{5FB60B60-BB6C-2247-A5DE-EA50E60E1535}"/>
          </ac:spMkLst>
        </pc:spChg>
        <pc:spChg chg="mod">
          <ac:chgData name="Toni McHamilton" userId="844109c3f8229feb" providerId="LiveId" clId="{B7AAEF8F-CE47-433F-B146-A6232192FB58}" dt="2026-09-16T14:52:08.768" v="731" actId="207"/>
          <ac:spMkLst>
            <pc:docMk/>
            <pc:sldMk cId="4278311890" sldId="271"/>
            <ac:spMk id="55" creationId="{E635D488-42A2-7B45-8FC4-D23D2EF27D54}"/>
          </ac:spMkLst>
        </pc:spChg>
        <pc:spChg chg="mod">
          <ac:chgData name="Toni McHamilton" userId="844109c3f8229feb" providerId="LiveId" clId="{B7AAEF8F-CE47-433F-B146-A6232192FB58}" dt="2026-09-16T14:49:40.106" v="685" actId="20577"/>
          <ac:spMkLst>
            <pc:docMk/>
            <pc:sldMk cId="4278311890" sldId="271"/>
            <ac:spMk id="57" creationId="{08096C19-4BC9-EB4B-A7E8-6660C0D92C54}"/>
          </ac:spMkLst>
        </pc:spChg>
        <pc:picChg chg="add mod">
          <ac:chgData name="Toni McHamilton" userId="844109c3f8229feb" providerId="LiveId" clId="{B7AAEF8F-CE47-433F-B146-A6232192FB58}" dt="2026-09-16T12:04:37.471" v="22" actId="1076"/>
          <ac:picMkLst>
            <pc:docMk/>
            <pc:sldMk cId="4278311890" sldId="271"/>
            <ac:picMk id="2" creationId="{06A0FF55-CF64-8A1E-F954-BECA9C59493C}"/>
          </ac:picMkLst>
        </pc:picChg>
        <pc:picChg chg="del">
          <ac:chgData name="Toni McHamilton" userId="844109c3f8229feb" providerId="LiveId" clId="{B7AAEF8F-CE47-433F-B146-A6232192FB58}" dt="2026-09-16T12:04:33.547" v="20" actId="478"/>
          <ac:picMkLst>
            <pc:docMk/>
            <pc:sldMk cId="4278311890" sldId="271"/>
            <ac:picMk id="3" creationId="{46ABF18E-DF28-1D8C-305B-8225C4127715}"/>
          </ac:picMkLst>
        </pc:picChg>
      </pc:sldChg>
      <pc:sldChg chg="addSp delSp modSp mod ord">
        <pc:chgData name="Toni McHamilton" userId="844109c3f8229feb" providerId="LiveId" clId="{B7AAEF8F-CE47-433F-B146-A6232192FB58}" dt="2026-09-16T14:56:32.486" v="805" actId="1076"/>
        <pc:sldMkLst>
          <pc:docMk/>
          <pc:sldMk cId="2869602803" sldId="272"/>
        </pc:sldMkLst>
        <pc:spChg chg="mod">
          <ac:chgData name="Toni McHamilton" userId="844109c3f8229feb" providerId="LiveId" clId="{B7AAEF8F-CE47-433F-B146-A6232192FB58}" dt="2026-09-16T14:55:22.523" v="789" actId="1076"/>
          <ac:spMkLst>
            <pc:docMk/>
            <pc:sldMk cId="2869602803" sldId="272"/>
            <ac:spMk id="43" creationId="{F943FA77-D0C6-43BC-9BD8-8591B5898B65}"/>
          </ac:spMkLst>
        </pc:spChg>
        <pc:spChg chg="mod">
          <ac:chgData name="Toni McHamilton" userId="844109c3f8229feb" providerId="LiveId" clId="{B7AAEF8F-CE47-433F-B146-A6232192FB58}" dt="2026-09-16T14:55:30.122" v="790" actId="207"/>
          <ac:spMkLst>
            <pc:docMk/>
            <pc:sldMk cId="2869602803" sldId="272"/>
            <ac:spMk id="50" creationId="{0002AD99-4448-7441-9C78-0F757EA710E9}"/>
          </ac:spMkLst>
        </pc:spChg>
        <pc:spChg chg="mod">
          <ac:chgData name="Toni McHamilton" userId="844109c3f8229feb" providerId="LiveId" clId="{B7AAEF8F-CE47-433F-B146-A6232192FB58}" dt="2026-09-16T14:55:45.123" v="793" actId="14100"/>
          <ac:spMkLst>
            <pc:docMk/>
            <pc:sldMk cId="2869602803" sldId="272"/>
            <ac:spMk id="51" creationId="{FEE01910-604D-2449-8634-4ADCE2E3A23C}"/>
          </ac:spMkLst>
        </pc:spChg>
        <pc:spChg chg="mod">
          <ac:chgData name="Toni McHamilton" userId="844109c3f8229feb" providerId="LiveId" clId="{B7AAEF8F-CE47-433F-B146-A6232192FB58}" dt="2026-09-16T14:56:04.350" v="798" actId="207"/>
          <ac:spMkLst>
            <pc:docMk/>
            <pc:sldMk cId="2869602803" sldId="272"/>
            <ac:spMk id="52" creationId="{19E2F5B5-F560-034E-8ABC-F247334DF393}"/>
          </ac:spMkLst>
        </pc:spChg>
        <pc:spChg chg="mod">
          <ac:chgData name="Toni McHamilton" userId="844109c3f8229feb" providerId="LiveId" clId="{B7AAEF8F-CE47-433F-B146-A6232192FB58}" dt="2026-09-16T14:56:18.367" v="802" actId="33524"/>
          <ac:spMkLst>
            <pc:docMk/>
            <pc:sldMk cId="2869602803" sldId="272"/>
            <ac:spMk id="53" creationId="{5FB60B60-BB6C-2247-A5DE-EA50E60E1535}"/>
          </ac:spMkLst>
        </pc:spChg>
        <pc:spChg chg="mod">
          <ac:chgData name="Toni McHamilton" userId="844109c3f8229feb" providerId="LiveId" clId="{B7AAEF8F-CE47-433F-B146-A6232192FB58}" dt="2026-09-16T14:56:32.486" v="805" actId="1076"/>
          <ac:spMkLst>
            <pc:docMk/>
            <pc:sldMk cId="2869602803" sldId="272"/>
            <ac:spMk id="55" creationId="{E635D488-42A2-7B45-8FC4-D23D2EF27D54}"/>
          </ac:spMkLst>
        </pc:spChg>
        <pc:spChg chg="mod">
          <ac:chgData name="Toni McHamilton" userId="844109c3f8229feb" providerId="LiveId" clId="{B7AAEF8F-CE47-433F-B146-A6232192FB58}" dt="2026-09-16T14:55:15.071" v="787" actId="14100"/>
          <ac:spMkLst>
            <pc:docMk/>
            <pc:sldMk cId="2869602803" sldId="272"/>
            <ac:spMk id="57" creationId="{08096C19-4BC9-EB4B-A7E8-6660C0D92C54}"/>
          </ac:spMkLst>
        </pc:spChg>
        <pc:picChg chg="add mod">
          <ac:chgData name="Toni McHamilton" userId="844109c3f8229feb" providerId="LiveId" clId="{B7AAEF8F-CE47-433F-B146-A6232192FB58}" dt="2026-09-16T12:04:46.999" v="25" actId="1076"/>
          <ac:picMkLst>
            <pc:docMk/>
            <pc:sldMk cId="2869602803" sldId="272"/>
            <ac:picMk id="2" creationId="{09AC7D95-FA27-A819-F6E0-BB2A9CE73898}"/>
          </ac:picMkLst>
        </pc:picChg>
        <pc:picChg chg="del">
          <ac:chgData name="Toni McHamilton" userId="844109c3f8229feb" providerId="LiveId" clId="{B7AAEF8F-CE47-433F-B146-A6232192FB58}" dt="2026-09-16T12:04:41.217" v="23" actId="478"/>
          <ac:picMkLst>
            <pc:docMk/>
            <pc:sldMk cId="2869602803" sldId="272"/>
            <ac:picMk id="3" creationId="{A406B3BC-3A2F-7247-A01D-88D6B4E365F2}"/>
          </ac:picMkLst>
        </pc:picChg>
      </pc:sldChg>
      <pc:sldChg chg="addSp delSp modSp mod">
        <pc:chgData name="Toni McHamilton" userId="844109c3f8229feb" providerId="LiveId" clId="{B7AAEF8F-CE47-433F-B146-A6232192FB58}" dt="2026-09-16T14:58:30.462" v="863" actId="20577"/>
        <pc:sldMkLst>
          <pc:docMk/>
          <pc:sldMk cId="2803994394" sldId="273"/>
        </pc:sldMkLst>
        <pc:spChg chg="mod">
          <ac:chgData name="Toni McHamilton" userId="844109c3f8229feb" providerId="LiveId" clId="{B7AAEF8F-CE47-433F-B146-A6232192FB58}" dt="2026-09-16T14:58:30.462" v="863" actId="20577"/>
          <ac:spMkLst>
            <pc:docMk/>
            <pc:sldMk cId="2803994394" sldId="273"/>
            <ac:spMk id="5" creationId="{BA79DEAD-7198-48CC-8044-281612BC49FD}"/>
          </ac:spMkLst>
        </pc:spChg>
        <pc:spChg chg="mod">
          <ac:chgData name="Toni McHamilton" userId="844109c3f8229feb" providerId="LiveId" clId="{B7AAEF8F-CE47-433F-B146-A6232192FB58}" dt="2026-09-16T14:53:34.103" v="752" actId="14100"/>
          <ac:spMkLst>
            <pc:docMk/>
            <pc:sldMk cId="2803994394" sldId="273"/>
            <ac:spMk id="43" creationId="{F943FA77-D0C6-43BC-9BD8-8591B5898B65}"/>
          </ac:spMkLst>
        </pc:spChg>
        <pc:spChg chg="mod">
          <ac:chgData name="Toni McHamilton" userId="844109c3f8229feb" providerId="LiveId" clId="{B7AAEF8F-CE47-433F-B146-A6232192FB58}" dt="2026-09-16T14:53:48.876" v="761" actId="14100"/>
          <ac:spMkLst>
            <pc:docMk/>
            <pc:sldMk cId="2803994394" sldId="273"/>
            <ac:spMk id="50" creationId="{0002AD99-4448-7441-9C78-0F757EA710E9}"/>
          </ac:spMkLst>
        </pc:spChg>
        <pc:spChg chg="mod">
          <ac:chgData name="Toni McHamilton" userId="844109c3f8229feb" providerId="LiveId" clId="{B7AAEF8F-CE47-433F-B146-A6232192FB58}" dt="2026-09-16T14:54:03.508" v="767" actId="20577"/>
          <ac:spMkLst>
            <pc:docMk/>
            <pc:sldMk cId="2803994394" sldId="273"/>
            <ac:spMk id="51" creationId="{FEE01910-604D-2449-8634-4ADCE2E3A23C}"/>
          </ac:spMkLst>
        </pc:spChg>
        <pc:spChg chg="mod">
          <ac:chgData name="Toni McHamilton" userId="844109c3f8229feb" providerId="LiveId" clId="{B7AAEF8F-CE47-433F-B146-A6232192FB58}" dt="2026-09-16T14:54:16.778" v="773" actId="1076"/>
          <ac:spMkLst>
            <pc:docMk/>
            <pc:sldMk cId="2803994394" sldId="273"/>
            <ac:spMk id="52" creationId="{19E2F5B5-F560-034E-8ABC-F247334DF393}"/>
          </ac:spMkLst>
        </pc:spChg>
        <pc:spChg chg="mod">
          <ac:chgData name="Toni McHamilton" userId="844109c3f8229feb" providerId="LiveId" clId="{B7AAEF8F-CE47-433F-B146-A6232192FB58}" dt="2026-09-16T14:54:31.561" v="778" actId="20577"/>
          <ac:spMkLst>
            <pc:docMk/>
            <pc:sldMk cId="2803994394" sldId="273"/>
            <ac:spMk id="53" creationId="{5FB60B60-BB6C-2247-A5DE-EA50E60E1535}"/>
          </ac:spMkLst>
        </pc:spChg>
        <pc:spChg chg="mod">
          <ac:chgData name="Toni McHamilton" userId="844109c3f8229feb" providerId="LiveId" clId="{B7AAEF8F-CE47-433F-B146-A6232192FB58}" dt="2026-09-16T14:54:49.964" v="785" actId="14100"/>
          <ac:spMkLst>
            <pc:docMk/>
            <pc:sldMk cId="2803994394" sldId="273"/>
            <ac:spMk id="55" creationId="{E635D488-42A2-7B45-8FC4-D23D2EF27D54}"/>
          </ac:spMkLst>
        </pc:spChg>
        <pc:spChg chg="mod">
          <ac:chgData name="Toni McHamilton" userId="844109c3f8229feb" providerId="LiveId" clId="{B7AAEF8F-CE47-433F-B146-A6232192FB58}" dt="2026-09-16T14:53:31.194" v="751" actId="14100"/>
          <ac:spMkLst>
            <pc:docMk/>
            <pc:sldMk cId="2803994394" sldId="273"/>
            <ac:spMk id="57" creationId="{08096C19-4BC9-EB4B-A7E8-6660C0D92C54}"/>
          </ac:spMkLst>
        </pc:spChg>
        <pc:picChg chg="add mod">
          <ac:chgData name="Toni McHamilton" userId="844109c3f8229feb" providerId="LiveId" clId="{B7AAEF8F-CE47-433F-B146-A6232192FB58}" dt="2026-09-16T12:04:54.045" v="28" actId="1076"/>
          <ac:picMkLst>
            <pc:docMk/>
            <pc:sldMk cId="2803994394" sldId="273"/>
            <ac:picMk id="2" creationId="{BDA37BFA-705A-BD29-C258-FD2F6F2EEE79}"/>
          </ac:picMkLst>
        </pc:picChg>
        <pc:picChg chg="del">
          <ac:chgData name="Toni McHamilton" userId="844109c3f8229feb" providerId="LiveId" clId="{B7AAEF8F-CE47-433F-B146-A6232192FB58}" dt="2026-09-16T12:04:49.231" v="26" actId="478"/>
          <ac:picMkLst>
            <pc:docMk/>
            <pc:sldMk cId="2803994394" sldId="273"/>
            <ac:picMk id="3" creationId="{955C092F-31BB-7202-56FA-1F097B6B8337}"/>
          </ac:picMkLst>
        </pc:picChg>
      </pc:sldChg>
      <pc:sldChg chg="modSp add mod ord">
        <pc:chgData name="Toni McHamilton" userId="844109c3f8229feb" providerId="LiveId" clId="{B7AAEF8F-CE47-433F-B146-A6232192FB58}" dt="2026-09-16T14:58:40.709" v="866"/>
        <pc:sldMkLst>
          <pc:docMk/>
          <pc:sldMk cId="2560177061" sldId="274"/>
        </pc:sldMkLst>
        <pc:spChg chg="mod">
          <ac:chgData name="Toni McHamilton" userId="844109c3f8229feb" providerId="LiveId" clId="{B7AAEF8F-CE47-433F-B146-A6232192FB58}" dt="2026-09-16T14:30:45.212" v="435" actId="20577"/>
          <ac:spMkLst>
            <pc:docMk/>
            <pc:sldMk cId="2560177061" sldId="274"/>
            <ac:spMk id="5" creationId="{3F5ED578-BBC8-674B-A07D-2F493865AC3F}"/>
          </ac:spMkLst>
        </pc:spChg>
        <pc:spChg chg="mod">
          <ac:chgData name="Toni McHamilton" userId="844109c3f8229feb" providerId="LiveId" clId="{B7AAEF8F-CE47-433F-B146-A6232192FB58}" dt="2026-09-16T14:31:20.443" v="437" actId="207"/>
          <ac:spMkLst>
            <pc:docMk/>
            <pc:sldMk cId="2560177061" sldId="274"/>
            <ac:spMk id="43" creationId="{EFFF609C-31F6-3CCF-57EC-451037E51094}"/>
          </ac:spMkLst>
        </pc:spChg>
        <pc:spChg chg="mod">
          <ac:chgData name="Toni McHamilton" userId="844109c3f8229feb" providerId="LiveId" clId="{B7AAEF8F-CE47-433F-B146-A6232192FB58}" dt="2026-09-16T14:31:28.251" v="438" actId="207"/>
          <ac:spMkLst>
            <pc:docMk/>
            <pc:sldMk cId="2560177061" sldId="274"/>
            <ac:spMk id="50" creationId="{CED316F9-201E-A18F-2BE4-0E5829E50656}"/>
          </ac:spMkLst>
        </pc:spChg>
        <pc:spChg chg="mod">
          <ac:chgData name="Toni McHamilton" userId="844109c3f8229feb" providerId="LiveId" clId="{B7AAEF8F-CE47-433F-B146-A6232192FB58}" dt="2026-09-16T14:31:36.683" v="439" actId="207"/>
          <ac:spMkLst>
            <pc:docMk/>
            <pc:sldMk cId="2560177061" sldId="274"/>
            <ac:spMk id="51" creationId="{25D54FD0-F847-79D2-C6ED-AEE62C104767}"/>
          </ac:spMkLst>
        </pc:spChg>
        <pc:spChg chg="mod">
          <ac:chgData name="Toni McHamilton" userId="844109c3f8229feb" providerId="LiveId" clId="{B7AAEF8F-CE47-433F-B146-A6232192FB58}" dt="2026-09-16T14:31:40.653" v="440" actId="207"/>
          <ac:spMkLst>
            <pc:docMk/>
            <pc:sldMk cId="2560177061" sldId="274"/>
            <ac:spMk id="52" creationId="{C39CE432-F11B-6177-F580-4459F7DDE95C}"/>
          </ac:spMkLst>
        </pc:spChg>
        <pc:spChg chg="mod">
          <ac:chgData name="Toni McHamilton" userId="844109c3f8229feb" providerId="LiveId" clId="{B7AAEF8F-CE47-433F-B146-A6232192FB58}" dt="2026-09-16T14:31:47.835" v="441" actId="207"/>
          <ac:spMkLst>
            <pc:docMk/>
            <pc:sldMk cId="2560177061" sldId="274"/>
            <ac:spMk id="53" creationId="{7EC9EE2B-092A-ED8B-7778-69AC665F42FE}"/>
          </ac:spMkLst>
        </pc:spChg>
        <pc:spChg chg="mod">
          <ac:chgData name="Toni McHamilton" userId="844109c3f8229feb" providerId="LiveId" clId="{B7AAEF8F-CE47-433F-B146-A6232192FB58}" dt="2026-09-16T14:31:52.584" v="442" actId="207"/>
          <ac:spMkLst>
            <pc:docMk/>
            <pc:sldMk cId="2560177061" sldId="274"/>
            <ac:spMk id="55" creationId="{C03291AE-FB3A-EE23-5029-94B435D18FE6}"/>
          </ac:spMkLst>
        </pc:spChg>
        <pc:spChg chg="mod">
          <ac:chgData name="Toni McHamilton" userId="844109c3f8229feb" providerId="LiveId" clId="{B7AAEF8F-CE47-433F-B146-A6232192FB58}" dt="2026-09-16T14:31:15.519" v="436" actId="207"/>
          <ac:spMkLst>
            <pc:docMk/>
            <pc:sldMk cId="2560177061" sldId="274"/>
            <ac:spMk id="57" creationId="{271CEB25-135B-9AC2-94CC-E23FFA3A7183}"/>
          </ac:spMkLst>
        </pc:spChg>
      </pc:sldChg>
      <pc:sldChg chg="modSp add del mod">
        <pc:chgData name="Toni McHamilton" userId="844109c3f8229feb" providerId="LiveId" clId="{B7AAEF8F-CE47-433F-B146-A6232192FB58}" dt="2026-09-16T14:34:54.702" v="463" actId="2696"/>
        <pc:sldMkLst>
          <pc:docMk/>
          <pc:sldMk cId="3794067137" sldId="275"/>
        </pc:sldMkLst>
        <pc:spChg chg="mod">
          <ac:chgData name="Toni McHamilton" userId="844109c3f8229feb" providerId="LiveId" clId="{B7AAEF8F-CE47-433F-B146-A6232192FB58}" dt="2026-09-16T14:34:06.718" v="458" actId="207"/>
          <ac:spMkLst>
            <pc:docMk/>
            <pc:sldMk cId="3794067137" sldId="275"/>
            <ac:spMk id="43" creationId="{59FBDABF-412B-2B55-A78B-BF2AD662F100}"/>
          </ac:spMkLst>
        </pc:spChg>
        <pc:spChg chg="mod">
          <ac:chgData name="Toni McHamilton" userId="844109c3f8229feb" providerId="LiveId" clId="{B7AAEF8F-CE47-433F-B146-A6232192FB58}" dt="2026-09-16T14:34:13.437" v="459" actId="207"/>
          <ac:spMkLst>
            <pc:docMk/>
            <pc:sldMk cId="3794067137" sldId="275"/>
            <ac:spMk id="50" creationId="{37F968A2-210F-8540-533C-4AD9B866A1AA}"/>
          </ac:spMkLst>
        </pc:spChg>
        <pc:spChg chg="mod">
          <ac:chgData name="Toni McHamilton" userId="844109c3f8229feb" providerId="LiveId" clId="{B7AAEF8F-CE47-433F-B146-A6232192FB58}" dt="2026-09-16T14:34:20.259" v="460" actId="207"/>
          <ac:spMkLst>
            <pc:docMk/>
            <pc:sldMk cId="3794067137" sldId="275"/>
            <ac:spMk id="51" creationId="{FB213B63-A5A1-40BC-08D1-B5610080D172}"/>
          </ac:spMkLst>
        </pc:spChg>
        <pc:spChg chg="mod">
          <ac:chgData name="Toni McHamilton" userId="844109c3f8229feb" providerId="LiveId" clId="{B7AAEF8F-CE47-433F-B146-A6232192FB58}" dt="2026-09-16T14:34:25.918" v="461" actId="207"/>
          <ac:spMkLst>
            <pc:docMk/>
            <pc:sldMk cId="3794067137" sldId="275"/>
            <ac:spMk id="52" creationId="{253427FB-7824-7D8E-5472-2BF3862505BB}"/>
          </ac:spMkLst>
        </pc:spChg>
        <pc:spChg chg="mod">
          <ac:chgData name="Toni McHamilton" userId="844109c3f8229feb" providerId="LiveId" clId="{B7AAEF8F-CE47-433F-B146-A6232192FB58}" dt="2026-09-16T14:34:37.286" v="462" actId="207"/>
          <ac:spMkLst>
            <pc:docMk/>
            <pc:sldMk cId="3794067137" sldId="275"/>
            <ac:spMk id="53" creationId="{59E67F2F-8255-C04E-5F07-23A62B704395}"/>
          </ac:spMkLst>
        </pc:spChg>
        <pc:spChg chg="mod">
          <ac:chgData name="Toni McHamilton" userId="844109c3f8229feb" providerId="LiveId" clId="{B7AAEF8F-CE47-433F-B146-A6232192FB58}" dt="2026-09-16T14:33:59.015" v="457" actId="207"/>
          <ac:spMkLst>
            <pc:docMk/>
            <pc:sldMk cId="3794067137" sldId="275"/>
            <ac:spMk id="57" creationId="{DF82EDFD-A792-A6A4-14C1-FD38D8C573BB}"/>
          </ac:spMkLst>
        </pc:spChg>
        <pc:picChg chg="mod">
          <ac:chgData name="Toni McHamilton" userId="844109c3f8229feb" providerId="LiveId" clId="{B7AAEF8F-CE47-433F-B146-A6232192FB58}" dt="2026-09-16T12:26:21.424" v="212" actId="1076"/>
          <ac:picMkLst>
            <pc:docMk/>
            <pc:sldMk cId="3794067137" sldId="275"/>
            <ac:picMk id="2054" creationId="{578B61B6-CF41-2F4C-840E-D3DB5CFE19F2}"/>
          </ac:picMkLst>
        </pc:picChg>
      </pc:sldChg>
      <pc:sldChg chg="modSp add mod">
        <pc:chgData name="Toni McHamilton" userId="844109c3f8229feb" providerId="LiveId" clId="{B7AAEF8F-CE47-433F-B146-A6232192FB58}" dt="2026-09-16T14:56:55.073" v="813" actId="20577"/>
        <pc:sldMkLst>
          <pc:docMk/>
          <pc:sldMk cId="947485551" sldId="276"/>
        </pc:sldMkLst>
        <pc:spChg chg="mod">
          <ac:chgData name="Toni McHamilton" userId="844109c3f8229feb" providerId="LiveId" clId="{B7AAEF8F-CE47-433F-B146-A6232192FB58}" dt="2026-09-16T14:56:55.073" v="813" actId="20577"/>
          <ac:spMkLst>
            <pc:docMk/>
            <pc:sldMk cId="947485551" sldId="276"/>
            <ac:spMk id="5" creationId="{48E37849-1C8A-BA7F-E040-01C6F5531F76}"/>
          </ac:spMkLst>
        </pc:spChg>
        <pc:spChg chg="mod">
          <ac:chgData name="Toni McHamilton" userId="844109c3f8229feb" providerId="LiveId" clId="{B7AAEF8F-CE47-433F-B146-A6232192FB58}" dt="2026-09-16T14:35:52.301" v="473" actId="207"/>
          <ac:spMkLst>
            <pc:docMk/>
            <pc:sldMk cId="947485551" sldId="276"/>
            <ac:spMk id="43" creationId="{EE20578E-6A4D-FD8E-A3C7-1D359D313CF1}"/>
          </ac:spMkLst>
        </pc:spChg>
        <pc:spChg chg="mod">
          <ac:chgData name="Toni McHamilton" userId="844109c3f8229feb" providerId="LiveId" clId="{B7AAEF8F-CE47-433F-B146-A6232192FB58}" dt="2026-09-16T14:36:00.775" v="474" actId="207"/>
          <ac:spMkLst>
            <pc:docMk/>
            <pc:sldMk cId="947485551" sldId="276"/>
            <ac:spMk id="50" creationId="{21337A44-0866-3DB6-FD74-A5C045AF0EB7}"/>
          </ac:spMkLst>
        </pc:spChg>
        <pc:spChg chg="mod">
          <ac:chgData name="Toni McHamilton" userId="844109c3f8229feb" providerId="LiveId" clId="{B7AAEF8F-CE47-433F-B146-A6232192FB58}" dt="2026-09-16T14:36:05.428" v="475" actId="207"/>
          <ac:spMkLst>
            <pc:docMk/>
            <pc:sldMk cId="947485551" sldId="276"/>
            <ac:spMk id="51" creationId="{213CAB4A-6701-FB37-F8C9-1A9080672D4B}"/>
          </ac:spMkLst>
        </pc:spChg>
        <pc:spChg chg="mod">
          <ac:chgData name="Toni McHamilton" userId="844109c3f8229feb" providerId="LiveId" clId="{B7AAEF8F-CE47-433F-B146-A6232192FB58}" dt="2026-09-16T14:36:10.734" v="476" actId="207"/>
          <ac:spMkLst>
            <pc:docMk/>
            <pc:sldMk cId="947485551" sldId="276"/>
            <ac:spMk id="52" creationId="{920F6D79-7A16-8400-5955-44C1C00E4A22}"/>
          </ac:spMkLst>
        </pc:spChg>
        <pc:spChg chg="mod">
          <ac:chgData name="Toni McHamilton" userId="844109c3f8229feb" providerId="LiveId" clId="{B7AAEF8F-CE47-433F-B146-A6232192FB58}" dt="2026-09-16T14:36:27.963" v="479" actId="113"/>
          <ac:spMkLst>
            <pc:docMk/>
            <pc:sldMk cId="947485551" sldId="276"/>
            <ac:spMk id="53" creationId="{4324F598-D0B1-DC09-2275-B4EB40DEBBF8}"/>
          </ac:spMkLst>
        </pc:spChg>
        <pc:spChg chg="mod">
          <ac:chgData name="Toni McHamilton" userId="844109c3f8229feb" providerId="LiveId" clId="{B7AAEF8F-CE47-433F-B146-A6232192FB58}" dt="2026-09-16T14:36:32.240" v="480" actId="113"/>
          <ac:spMkLst>
            <pc:docMk/>
            <pc:sldMk cId="947485551" sldId="276"/>
            <ac:spMk id="55" creationId="{E341BE23-1A06-C511-4F57-F6B594993286}"/>
          </ac:spMkLst>
        </pc:spChg>
        <pc:spChg chg="mod">
          <ac:chgData name="Toni McHamilton" userId="844109c3f8229feb" providerId="LiveId" clId="{B7AAEF8F-CE47-433F-B146-A6232192FB58}" dt="2026-09-16T14:35:45.593" v="472" actId="207"/>
          <ac:spMkLst>
            <pc:docMk/>
            <pc:sldMk cId="947485551" sldId="276"/>
            <ac:spMk id="57" creationId="{E219651A-243C-8278-E030-1CCAFD62B5A0}"/>
          </ac:spMkLst>
        </pc:spChg>
      </pc:sldChg>
      <pc:sldChg chg="modSp add mod ord">
        <pc:chgData name="Toni McHamilton" userId="844109c3f8229feb" providerId="LiveId" clId="{B7AAEF8F-CE47-433F-B146-A6232192FB58}" dt="2026-09-16T14:37:55.019" v="501" actId="20577"/>
        <pc:sldMkLst>
          <pc:docMk/>
          <pc:sldMk cId="2183132970" sldId="277"/>
        </pc:sldMkLst>
        <pc:spChg chg="mod">
          <ac:chgData name="Toni McHamilton" userId="844109c3f8229feb" providerId="LiveId" clId="{B7AAEF8F-CE47-433F-B146-A6232192FB58}" dt="2026-09-16T14:37:55.019" v="501" actId="20577"/>
          <ac:spMkLst>
            <pc:docMk/>
            <pc:sldMk cId="2183132970" sldId="277"/>
            <ac:spMk id="5" creationId="{DE89B206-1592-4C38-0618-8DC96DBA2A4D}"/>
          </ac:spMkLst>
        </pc:spChg>
        <pc:spChg chg="mod">
          <ac:chgData name="Toni McHamilton" userId="844109c3f8229feb" providerId="LiveId" clId="{B7AAEF8F-CE47-433F-B146-A6232192FB58}" dt="2026-09-16T14:37:07.959" v="486" actId="207"/>
          <ac:spMkLst>
            <pc:docMk/>
            <pc:sldMk cId="2183132970" sldId="277"/>
            <ac:spMk id="43" creationId="{487BE179-D12A-8AAE-B1EE-58A5AB09A32E}"/>
          </ac:spMkLst>
        </pc:spChg>
        <pc:spChg chg="mod">
          <ac:chgData name="Toni McHamilton" userId="844109c3f8229feb" providerId="LiveId" clId="{B7AAEF8F-CE47-433F-B146-A6232192FB58}" dt="2026-09-16T14:37:12.218" v="487" actId="207"/>
          <ac:spMkLst>
            <pc:docMk/>
            <pc:sldMk cId="2183132970" sldId="277"/>
            <ac:spMk id="50" creationId="{1064717F-5306-D418-EBFF-EAD75DCDA644}"/>
          </ac:spMkLst>
        </pc:spChg>
        <pc:spChg chg="mod">
          <ac:chgData name="Toni McHamilton" userId="844109c3f8229feb" providerId="LiveId" clId="{B7AAEF8F-CE47-433F-B146-A6232192FB58}" dt="2026-09-16T14:37:18.053" v="488" actId="207"/>
          <ac:spMkLst>
            <pc:docMk/>
            <pc:sldMk cId="2183132970" sldId="277"/>
            <ac:spMk id="51" creationId="{FEAF8EA8-4782-180F-19C1-86A3BE156EE0}"/>
          </ac:spMkLst>
        </pc:spChg>
        <pc:spChg chg="mod">
          <ac:chgData name="Toni McHamilton" userId="844109c3f8229feb" providerId="LiveId" clId="{B7AAEF8F-CE47-433F-B146-A6232192FB58}" dt="2026-09-16T14:37:23.700" v="489" actId="207"/>
          <ac:spMkLst>
            <pc:docMk/>
            <pc:sldMk cId="2183132970" sldId="277"/>
            <ac:spMk id="52" creationId="{E59AC8F6-9EFA-B74C-414B-57701BDDF62A}"/>
          </ac:spMkLst>
        </pc:spChg>
        <pc:spChg chg="mod">
          <ac:chgData name="Toni McHamilton" userId="844109c3f8229feb" providerId="LiveId" clId="{B7AAEF8F-CE47-433F-B146-A6232192FB58}" dt="2026-09-16T14:37:28.320" v="490" actId="207"/>
          <ac:spMkLst>
            <pc:docMk/>
            <pc:sldMk cId="2183132970" sldId="277"/>
            <ac:spMk id="53" creationId="{FE8B90CB-A3CD-91C9-0277-87F49A6D65DE}"/>
          </ac:spMkLst>
        </pc:spChg>
        <pc:spChg chg="mod">
          <ac:chgData name="Toni McHamilton" userId="844109c3f8229feb" providerId="LiveId" clId="{B7AAEF8F-CE47-433F-B146-A6232192FB58}" dt="2026-09-16T14:37:36.879" v="491" actId="207"/>
          <ac:spMkLst>
            <pc:docMk/>
            <pc:sldMk cId="2183132970" sldId="277"/>
            <ac:spMk id="55" creationId="{B38F2067-D088-7F6E-29CB-65D9DB0939B9}"/>
          </ac:spMkLst>
        </pc:spChg>
        <pc:spChg chg="mod">
          <ac:chgData name="Toni McHamilton" userId="844109c3f8229feb" providerId="LiveId" clId="{B7AAEF8F-CE47-433F-B146-A6232192FB58}" dt="2026-09-16T14:37:03.837" v="485" actId="207"/>
          <ac:spMkLst>
            <pc:docMk/>
            <pc:sldMk cId="2183132970" sldId="277"/>
            <ac:spMk id="57" creationId="{01D00735-FFDA-F31E-C26D-400DDCA99E69}"/>
          </ac:spMkLst>
        </pc:spChg>
      </pc:sldChg>
      <pc:sldChg chg="addSp delSp modSp new mod">
        <pc:chgData name="Toni McHamilton" userId="844109c3f8229feb" providerId="LiveId" clId="{B7AAEF8F-CE47-433F-B146-A6232192FB58}" dt="2026-09-16T15:06:42.919" v="905" actId="1076"/>
        <pc:sldMkLst>
          <pc:docMk/>
          <pc:sldMk cId="2899185812" sldId="278"/>
        </pc:sldMkLst>
        <pc:spChg chg="add mod">
          <ac:chgData name="Toni McHamilton" userId="844109c3f8229feb" providerId="LiveId" clId="{B7AAEF8F-CE47-433F-B146-A6232192FB58}" dt="2026-09-16T15:06:42.919" v="905" actId="1076"/>
          <ac:spMkLst>
            <pc:docMk/>
            <pc:sldMk cId="2899185812" sldId="278"/>
            <ac:spMk id="4" creationId="{C85DAE9A-A726-1AF3-05E9-23024DB154B1}"/>
          </ac:spMkLst>
        </pc:spChg>
        <pc:spChg chg="add mod">
          <ac:chgData name="Toni McHamilton" userId="844109c3f8229feb" providerId="LiveId" clId="{B7AAEF8F-CE47-433F-B146-A6232192FB58}" dt="2026-09-16T15:03:05.334" v="899" actId="1076"/>
          <ac:spMkLst>
            <pc:docMk/>
            <pc:sldMk cId="2899185812" sldId="278"/>
            <ac:spMk id="5" creationId="{2E7FF37A-855E-DC73-F663-20C509044F88}"/>
          </ac:spMkLst>
        </pc:spChg>
        <pc:picChg chg="add mod">
          <ac:chgData name="Toni McHamilton" userId="844109c3f8229feb" providerId="LiveId" clId="{B7AAEF8F-CE47-433F-B146-A6232192FB58}" dt="2026-09-16T15:02:12.324" v="888" actId="1076"/>
          <ac:picMkLst>
            <pc:docMk/>
            <pc:sldMk cId="2899185812" sldId="278"/>
            <ac:picMk id="3" creationId="{35BEBF8B-6A86-4118-D4BD-33C73B3F6E78}"/>
          </ac:picMkLst>
        </pc:picChg>
        <pc:picChg chg="add del mod">
          <ac:chgData name="Toni McHamilton" userId="844109c3f8229feb" providerId="LiveId" clId="{B7AAEF8F-CE47-433F-B146-A6232192FB58}" dt="2026-09-16T15:02:05.322" v="887" actId="478"/>
          <ac:picMkLst>
            <pc:docMk/>
            <pc:sldMk cId="2899185812" sldId="278"/>
            <ac:picMk id="7" creationId="{242DCDC5-4486-0DAE-5C11-4970D460766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C48306-B7CA-4F8A-8C78-30180885EC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1444F6-B866-40B8-98DC-AB03F62DA7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90537-3E58-4815-B8F7-A6A91F9C907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193317-5B0A-47F5-A6B2-C0B0F171B8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CE2FD3-F5B9-4928-A1CA-19F3BDEA6B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4CD60-5B87-4FE7-B85A-4AB7C995D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5542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5CA2E-9B32-41CC-8E09-B3687C1B565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0F373-F324-485C-8B7D-1F94F90EC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9690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8CF16-EF90-4248-BECD-908CDF03A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519" y="115888"/>
            <a:ext cx="11506201" cy="144145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5501AB-21B9-4BDC-9E02-77D2530E7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519" y="1665287"/>
            <a:ext cx="11506201" cy="5054917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624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64B70-BEF6-45D5-A086-3599E5E2673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B425A-48BC-464B-A80F-561E4B063D9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152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D74EF-464F-470E-A868-D3CD837BC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4170" y="136525"/>
            <a:ext cx="11512550" cy="1265555"/>
          </a:xfrm>
          <a:solidFill>
            <a:schemeClr val="accent3"/>
          </a:solidFill>
          <a:ln>
            <a:solidFill>
              <a:schemeClr val="tx1"/>
            </a:solidFill>
          </a:ln>
        </p:spPr>
        <p:txBody>
          <a:bodyPr/>
          <a:lstStyle>
            <a:lvl1pPr marL="342900" indent="-342900">
              <a:buSzPct val="200000"/>
              <a:buFontTx/>
              <a:buBlip>
                <a:blip r:embed="rId2"/>
              </a:buBlip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273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1B3DD-1EFE-4210-B3E3-E7260846F5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  <a:ln>
            <a:solidFill>
              <a:schemeClr val="tx1"/>
            </a:solidFill>
          </a:ln>
        </p:spPr>
        <p:txBody>
          <a:bodyPr/>
          <a:lstStyle>
            <a:lvl1pPr marL="571500" indent="-571500" algn="l">
              <a:buSzPct val="300000"/>
              <a:buFontTx/>
              <a:buBlip>
                <a:blip r:embed="rId2"/>
              </a:buBlip>
              <a:defRPr/>
            </a:lvl1pPr>
          </a:lstStyle>
          <a:p>
            <a:r>
              <a:rPr lang="en-US" dirty="0"/>
              <a:t>	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4578B2-5FBB-4265-B20E-C278A11CD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219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ome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8BC2C-B9CE-4201-8CFE-6A62107FD4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" y="129541"/>
            <a:ext cx="11536680" cy="1165860"/>
          </a:xfrm>
          <a:solidFill>
            <a:schemeClr val="accent5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Homework – on Class Charts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7625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3A084-0881-448B-BF18-80E9AF44CE8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05984-FFA2-4336-8976-CDBE2963A4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280" y="1641474"/>
            <a:ext cx="5699760" cy="5078730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A70417-6011-4C9D-AD09-2B8BC349C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41474"/>
            <a:ext cx="5684520" cy="5078730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73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1CA26E-7D99-4E02-954D-F0930061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46B4AB21-F260-4E15-8951-B451B2AD9A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79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BDD2-7AD3-4F2B-BC16-26BD61C50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136525"/>
            <a:ext cx="4312920" cy="16002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377BA4-194C-4AE4-B53D-88BE0C021B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02188" y="136525"/>
            <a:ext cx="7054532" cy="6583679"/>
          </a:xfrm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BCFDA-D124-4A7E-8C2E-E2ECB6C73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5280" y="1889759"/>
            <a:ext cx="4312920" cy="4831715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895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723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51781-5FDE-4D5A-B518-68972E391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364" y="136525"/>
            <a:ext cx="11476355" cy="15541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84E7A-3664-4052-B940-9EA121422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5280" y="1813559"/>
            <a:ext cx="5662295" cy="6915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E25296-A58F-4087-B326-FD6DA64C4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7506" y="2627945"/>
            <a:ext cx="5640069" cy="4093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28A657-290C-4F0D-8F32-E6DF9B891A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13559"/>
            <a:ext cx="5662294" cy="691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611638-91E7-4074-ADD1-7A473074CA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626673"/>
            <a:ext cx="5662295" cy="4093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6085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D88CA-7521-4411-B1F8-5710A68CD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83" y="136525"/>
            <a:ext cx="3932237" cy="16002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12F0F-250C-4142-BA5B-3663FAF8E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9788" y="151132"/>
            <a:ext cx="7206932" cy="6569071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610F5-DD0D-483D-BC5D-67C4957DD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5279" y="1859280"/>
            <a:ext cx="3977641" cy="4862195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110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D7025-B06D-4D32-8726-A11467264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1DAAF-BC31-4342-938D-C99835957A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922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9EEC75-947C-4DC3-8CE3-DDB4A02897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DB54B5-A2F2-402F-A0BC-D28049D2D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981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76E1B4-DFCB-4D5A-80ED-2112D3B0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129540"/>
            <a:ext cx="11536680" cy="13325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A9791-32FC-4B4F-BE9C-2D163A607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039" y="1551303"/>
            <a:ext cx="11536681" cy="516890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2A2E9-A696-4FC4-861A-5D89560F2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13520" y="13779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468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54" r:id="rId5"/>
    <p:sldLayoutId id="2147483652" r:id="rId6"/>
    <p:sldLayoutId id="2147483662" r:id="rId7"/>
    <p:sldLayoutId id="2147483657" r:id="rId8"/>
    <p:sldLayoutId id="2147483655" r:id="rId9"/>
    <p:sldLayoutId id="2147483653" r:id="rId10"/>
    <p:sldLayoutId id="2147483656" r:id="rId11"/>
    <p:sldLayoutId id="2147483658" r:id="rId12"/>
    <p:sldLayoutId id="2147483659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275" indent="-168275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1pPr>
      <a:lvl2pPr marL="168275" indent="-1682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800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2pPr>
      <a:lvl3pPr marL="168275" indent="-1682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800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3pPr>
      <a:lvl4pPr marL="168275" indent="-1682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800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4pPr>
      <a:lvl5pPr marL="168275" indent="-16827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800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 userDrawn="1">
          <p15:clr>
            <a:srgbClr val="F26B43"/>
          </p15:clr>
        </p15:guide>
        <p15:guide id="2" pos="98" userDrawn="1">
          <p15:clr>
            <a:srgbClr val="F26B43"/>
          </p15:clr>
        </p15:guide>
        <p15:guide id="4" pos="7582" userDrawn="1">
          <p15:clr>
            <a:srgbClr val="F26B43"/>
          </p15:clr>
        </p15:guide>
        <p15:guide id="5" orient="horz" pos="73" userDrawn="1">
          <p15:clr>
            <a:srgbClr val="F26B43"/>
          </p15:clr>
        </p15:guide>
        <p15:guide id="6" orient="horz" pos="9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BEBF8B-6A86-4118-D4BD-33C73B3F6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6022704"/>
            <a:ext cx="2209800" cy="6223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5DAE9A-A726-1AF3-05E9-23024DB154B1}"/>
              </a:ext>
            </a:extLst>
          </p:cNvPr>
          <p:cNvSpPr txBox="1"/>
          <p:nvPr/>
        </p:nvSpPr>
        <p:spPr>
          <a:xfrm>
            <a:off x="613913" y="1770713"/>
            <a:ext cx="10964174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00" dirty="0"/>
              <a:t>This roadmap outlines the journey children take through </a:t>
            </a:r>
            <a:r>
              <a:rPr lang="en-GB" sz="1700" b="1" dirty="0">
                <a:solidFill>
                  <a:srgbClr val="0070C0"/>
                </a:solidFill>
              </a:rPr>
              <a:t>Physical Education from EYFS to Year 6</a:t>
            </a:r>
            <a:r>
              <a:rPr lang="en-GB" sz="1700" dirty="0"/>
              <a:t>, showing how their knowledge, skills, confidence and understanding develop throughout primary school.</a:t>
            </a:r>
          </a:p>
          <a:p>
            <a:pPr algn="ctr"/>
            <a:r>
              <a:rPr lang="en-GB" sz="1700" dirty="0"/>
              <a:t>The progression is designed to build strong </a:t>
            </a:r>
            <a:r>
              <a:rPr lang="en-GB" sz="1700" b="1" dirty="0">
                <a:solidFill>
                  <a:srgbClr val="0070C0"/>
                </a:solidFill>
              </a:rPr>
              <a:t>physical literacy and fundamental movement skills</a:t>
            </a:r>
            <a:r>
              <a:rPr lang="en-GB" sz="1700" dirty="0">
                <a:solidFill>
                  <a:srgbClr val="0070C0"/>
                </a:solidFill>
              </a:rPr>
              <a:t>, </a:t>
            </a:r>
            <a:r>
              <a:rPr lang="en-GB" sz="1700" dirty="0"/>
              <a:t>providing children with the foundations they need to participate successfully in a wide range of physical activities and sports. As children move through the school, they revisit and refine key skills, gradually developing greater </a:t>
            </a:r>
            <a:r>
              <a:rPr lang="en-GB" sz="1700" b="1" dirty="0">
                <a:solidFill>
                  <a:srgbClr val="0070C0"/>
                </a:solidFill>
              </a:rPr>
              <a:t>control, coordination, accuracy, fluency, decision-making and independence</a:t>
            </a:r>
            <a:r>
              <a:rPr lang="en-GB" sz="1700" dirty="0">
                <a:solidFill>
                  <a:srgbClr val="0070C0"/>
                </a:solidFill>
              </a:rPr>
              <a:t>.</a:t>
            </a:r>
          </a:p>
          <a:p>
            <a:pPr algn="ctr"/>
            <a:r>
              <a:rPr lang="en-GB" sz="1700" dirty="0"/>
              <a:t>Across each area of PE, children progress from </a:t>
            </a:r>
            <a:r>
              <a:rPr lang="en-GB" sz="1700" b="1" dirty="0">
                <a:solidFill>
                  <a:srgbClr val="0070C0"/>
                </a:solidFill>
              </a:rPr>
              <a:t>exploring and developing fundamental movements</a:t>
            </a:r>
            <a:r>
              <a:rPr lang="en-GB" sz="1700" dirty="0"/>
              <a:t>, to </a:t>
            </a:r>
            <a:r>
              <a:rPr lang="en-GB" sz="1700" b="1" dirty="0">
                <a:solidFill>
                  <a:srgbClr val="0070C0"/>
                </a:solidFill>
              </a:rPr>
              <a:t>combining and applying skills</a:t>
            </a:r>
            <a:r>
              <a:rPr lang="en-GB" sz="1700" dirty="0"/>
              <a:t>, before becoming increasingly confident in </a:t>
            </a:r>
            <a:r>
              <a:rPr lang="en-GB" sz="1700" b="1" dirty="0">
                <a:solidFill>
                  <a:srgbClr val="0070C0"/>
                </a:solidFill>
              </a:rPr>
              <a:t>adapting, performing, evaluating and making independent decisions</a:t>
            </a:r>
            <a:r>
              <a:rPr lang="en-GB" sz="1700" dirty="0">
                <a:solidFill>
                  <a:srgbClr val="0070C0"/>
                </a:solidFill>
              </a:rPr>
              <a:t>.</a:t>
            </a:r>
          </a:p>
          <a:p>
            <a:pPr algn="ctr"/>
            <a:r>
              <a:rPr lang="en-GB" sz="1700" dirty="0"/>
              <a:t>The roadmap demonstrates how each stage builds upon previous learning, ensuring that children leave primary school with the </a:t>
            </a:r>
            <a:r>
              <a:rPr lang="en-GB" sz="1700" b="1" dirty="0">
                <a:solidFill>
                  <a:srgbClr val="0070C0"/>
                </a:solidFill>
              </a:rPr>
              <a:t>physical competence, confidence, knowledge and motivation to enjoy and participate in an active lifestyle</a:t>
            </a:r>
            <a:r>
              <a:rPr lang="en-GB" sz="1700" dirty="0">
                <a:solidFill>
                  <a:srgbClr val="0070C0"/>
                </a:solidFill>
              </a:rPr>
              <a:t>.</a:t>
            </a:r>
          </a:p>
          <a:p>
            <a:endParaRPr lang="en-GB" sz="1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7FF37A-855E-DC73-F663-20C509044F88}"/>
              </a:ext>
            </a:extLst>
          </p:cNvPr>
          <p:cNvSpPr txBox="1"/>
          <p:nvPr/>
        </p:nvSpPr>
        <p:spPr>
          <a:xfrm>
            <a:off x="2889849" y="215747"/>
            <a:ext cx="67286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70C0"/>
                </a:solidFill>
              </a:rPr>
              <a:t>Physical Education Progression Roadmap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9185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0FB21-C36E-AB4E-3C74-50756B4EA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5BB71D13-0F37-4935-FB90-A3DF067DF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8580" y="1441794"/>
            <a:ext cx="11430912" cy="49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5ED578-BBC8-674B-A07D-2F493865AC3F}"/>
              </a:ext>
            </a:extLst>
          </p:cNvPr>
          <p:cNvSpPr txBox="1"/>
          <p:nvPr/>
        </p:nvSpPr>
        <p:spPr>
          <a:xfrm>
            <a:off x="346229" y="67055"/>
            <a:ext cx="11532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Physical Education Curriculum Road Map Overview: Fundamentals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FA70DCF-726F-D83E-2989-A9FB66C23B1D}"/>
              </a:ext>
            </a:extLst>
          </p:cNvPr>
          <p:cNvGrpSpPr/>
          <p:nvPr/>
        </p:nvGrpSpPr>
        <p:grpSpPr>
          <a:xfrm>
            <a:off x="3182113" y="342293"/>
            <a:ext cx="1589247" cy="1185344"/>
            <a:chOff x="288000" y="67054"/>
            <a:chExt cx="1589247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D94BE470-76D0-FE93-5733-AE779BA546DC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91A2F26-783B-BAEB-EE6C-AE7D64A7BA82}"/>
                </a:ext>
              </a:extLst>
            </p:cNvPr>
            <p:cNvSpPr txBox="1"/>
            <p:nvPr/>
          </p:nvSpPr>
          <p:spPr>
            <a:xfrm>
              <a:off x="703870" y="377949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C192571-1465-88BF-9424-FE4D4AFFA0D3}"/>
              </a:ext>
            </a:extLst>
          </p:cNvPr>
          <p:cNvGrpSpPr/>
          <p:nvPr/>
        </p:nvGrpSpPr>
        <p:grpSpPr>
          <a:xfrm>
            <a:off x="7782410" y="2387107"/>
            <a:ext cx="1582563" cy="1185344"/>
            <a:chOff x="9645280" y="1211044"/>
            <a:chExt cx="158256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CF2443DE-2BF8-E676-F2D8-FC8A2B44217B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0474733-E657-C1F2-4791-539DBB9B4678}"/>
                </a:ext>
              </a:extLst>
            </p:cNvPr>
            <p:cNvSpPr txBox="1"/>
            <p:nvPr/>
          </p:nvSpPr>
          <p:spPr>
            <a:xfrm>
              <a:off x="10054466" y="151032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3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8FD3F40-9D54-1A11-5E95-09785C975861}"/>
              </a:ext>
            </a:extLst>
          </p:cNvPr>
          <p:cNvGrpSpPr/>
          <p:nvPr/>
        </p:nvGrpSpPr>
        <p:grpSpPr>
          <a:xfrm>
            <a:off x="7124955" y="352936"/>
            <a:ext cx="1560485" cy="1185344"/>
            <a:chOff x="288000" y="67054"/>
            <a:chExt cx="1560485" cy="1185344"/>
          </a:xfrm>
        </p:grpSpPr>
        <p:pic>
          <p:nvPicPr>
            <p:cNvPr id="76" name="Graphic 29" descr="Sign">
              <a:extLst>
                <a:ext uri="{FF2B5EF4-FFF2-40B4-BE49-F238E27FC236}">
                  <a16:creationId xmlns:a16="http://schemas.microsoft.com/office/drawing/2014/main" id="{3A5071C8-2E12-7C18-A866-C10333F184A8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E02D396-E4FD-F612-DFC4-D584515618D2}"/>
                </a:ext>
              </a:extLst>
            </p:cNvPr>
            <p:cNvSpPr txBox="1"/>
            <p:nvPr/>
          </p:nvSpPr>
          <p:spPr>
            <a:xfrm>
              <a:off x="675108" y="38450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2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AC774BD-6C71-D828-F381-5DCCF0CB3C96}"/>
              </a:ext>
            </a:extLst>
          </p:cNvPr>
          <p:cNvGrpSpPr/>
          <p:nvPr/>
        </p:nvGrpSpPr>
        <p:grpSpPr>
          <a:xfrm>
            <a:off x="3467012" y="2379379"/>
            <a:ext cx="1569084" cy="1185344"/>
            <a:chOff x="288000" y="67054"/>
            <a:chExt cx="1569084" cy="1185344"/>
          </a:xfrm>
        </p:grpSpPr>
        <p:pic>
          <p:nvPicPr>
            <p:cNvPr id="79" name="Graphic 29" descr="Sign">
              <a:extLst>
                <a:ext uri="{FF2B5EF4-FFF2-40B4-BE49-F238E27FC236}">
                  <a16:creationId xmlns:a16="http://schemas.microsoft.com/office/drawing/2014/main" id="{D51C617D-C2FD-3C58-279E-AF420684E30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D61F38A-D99D-ECEA-50B7-5EEAA6958C58}"/>
                </a:ext>
              </a:extLst>
            </p:cNvPr>
            <p:cNvSpPr txBox="1"/>
            <p:nvPr/>
          </p:nvSpPr>
          <p:spPr>
            <a:xfrm>
              <a:off x="683707" y="37096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4</a:t>
              </a:r>
            </a:p>
          </p:txBody>
        </p:sp>
      </p:grpSp>
      <p:pic>
        <p:nvPicPr>
          <p:cNvPr id="81" name="Graphic 29" descr="Sign">
            <a:extLst>
              <a:ext uri="{FF2B5EF4-FFF2-40B4-BE49-F238E27FC236}">
                <a16:creationId xmlns:a16="http://schemas.microsoft.com/office/drawing/2014/main" id="{AE2C6BF9-AB42-D883-ED10-7EF1E4D0805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2165" y="4698781"/>
            <a:ext cx="1531564" cy="118534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51A306B0-54E7-E1AA-425C-BCD7869766FC}"/>
              </a:ext>
            </a:extLst>
          </p:cNvPr>
          <p:cNvSpPr txBox="1"/>
          <p:nvPr/>
        </p:nvSpPr>
        <p:spPr>
          <a:xfrm>
            <a:off x="1572552" y="5005804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5</a:t>
            </a:r>
          </a:p>
        </p:txBody>
      </p:sp>
      <p:pic>
        <p:nvPicPr>
          <p:cNvPr id="85" name="Graphic 29" descr="Sign">
            <a:extLst>
              <a:ext uri="{FF2B5EF4-FFF2-40B4-BE49-F238E27FC236}">
                <a16:creationId xmlns:a16="http://schemas.microsoft.com/office/drawing/2014/main" id="{5D6E2D6D-44D5-C798-F3A5-D3D8A7E89FF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7259" y="4405292"/>
            <a:ext cx="1531564" cy="1185344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3000BDDE-F479-198A-2E81-8929E057CF3D}"/>
              </a:ext>
            </a:extLst>
          </p:cNvPr>
          <p:cNvSpPr txBox="1"/>
          <p:nvPr/>
        </p:nvSpPr>
        <p:spPr>
          <a:xfrm>
            <a:off x="5837715" y="4708886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6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70472F3-658C-0DA8-7FFD-82BF5B2A1061}"/>
              </a:ext>
            </a:extLst>
          </p:cNvPr>
          <p:cNvGrpSpPr/>
          <p:nvPr/>
        </p:nvGrpSpPr>
        <p:grpSpPr>
          <a:xfrm>
            <a:off x="10463118" y="4428272"/>
            <a:ext cx="1575965" cy="1185344"/>
            <a:chOff x="288000" y="67054"/>
            <a:chExt cx="1575965" cy="1185344"/>
          </a:xfrm>
        </p:grpSpPr>
        <p:pic>
          <p:nvPicPr>
            <p:cNvPr id="88" name="Graphic 29" descr="Sign">
              <a:extLst>
                <a:ext uri="{FF2B5EF4-FFF2-40B4-BE49-F238E27FC236}">
                  <a16:creationId xmlns:a16="http://schemas.microsoft.com/office/drawing/2014/main" id="{6FE3ACE9-8EB0-17A1-EC62-730F34AEE634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99F5441-990E-E16B-1E5A-8E8004CF041F}"/>
                </a:ext>
              </a:extLst>
            </p:cNvPr>
            <p:cNvSpPr txBox="1"/>
            <p:nvPr/>
          </p:nvSpPr>
          <p:spPr>
            <a:xfrm>
              <a:off x="690588" y="379454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7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03FF7AB-5620-FC34-D5D4-0F4C095C0E3D}"/>
              </a:ext>
            </a:extLst>
          </p:cNvPr>
          <p:cNvGrpSpPr/>
          <p:nvPr/>
        </p:nvGrpSpPr>
        <p:grpSpPr>
          <a:xfrm>
            <a:off x="-252960" y="348302"/>
            <a:ext cx="1678682" cy="1185344"/>
            <a:chOff x="288000" y="67054"/>
            <a:chExt cx="1678682" cy="1185344"/>
          </a:xfrm>
        </p:grpSpPr>
        <p:pic>
          <p:nvPicPr>
            <p:cNvPr id="94" name="Graphic 29" descr="Sign">
              <a:extLst>
                <a:ext uri="{FF2B5EF4-FFF2-40B4-BE49-F238E27FC236}">
                  <a16:creationId xmlns:a16="http://schemas.microsoft.com/office/drawing/2014/main" id="{25571999-3B17-EA34-8FDF-F8A128A16338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2B2190E-8CF3-56FE-E11A-2620B8B6E6C3}"/>
                </a:ext>
              </a:extLst>
            </p:cNvPr>
            <p:cNvSpPr txBox="1"/>
            <p:nvPr/>
          </p:nvSpPr>
          <p:spPr>
            <a:xfrm>
              <a:off x="793305" y="37483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EYFS</a:t>
              </a:r>
            </a:p>
          </p:txBody>
        </p:sp>
      </p:grpSp>
      <p:sp>
        <p:nvSpPr>
          <p:cNvPr id="43" name="Speech Bubble: Rectangle with Corners Rounded 54">
            <a:extLst>
              <a:ext uri="{FF2B5EF4-FFF2-40B4-BE49-F238E27FC236}">
                <a16:creationId xmlns:a16="http://schemas.microsoft.com/office/drawing/2014/main" id="{EFFF609C-31F6-3CCF-57EC-451037E51094}"/>
              </a:ext>
            </a:extLst>
          </p:cNvPr>
          <p:cNvSpPr/>
          <p:nvPr/>
        </p:nvSpPr>
        <p:spPr>
          <a:xfrm>
            <a:off x="4694265" y="479593"/>
            <a:ext cx="2316827" cy="1045396"/>
          </a:xfrm>
          <a:prstGeom prst="wedgeRoundRectCallout">
            <a:avLst>
              <a:gd name="adj1" fmla="val -45110"/>
              <a:gd name="adj2" fmla="val 6984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run, jump, hop, throw and catch with increasing control. I can move safely in different directions and begin to link movements together.</a:t>
            </a:r>
          </a:p>
        </p:txBody>
      </p:sp>
      <p:sp>
        <p:nvSpPr>
          <p:cNvPr id="50" name="Speech Bubble: Rectangle with Corners Rounded 54">
            <a:extLst>
              <a:ext uri="{FF2B5EF4-FFF2-40B4-BE49-F238E27FC236}">
                <a16:creationId xmlns:a16="http://schemas.microsoft.com/office/drawing/2014/main" id="{CED316F9-201E-A18F-2BE4-0E5829E50656}"/>
              </a:ext>
            </a:extLst>
          </p:cNvPr>
          <p:cNvSpPr/>
          <p:nvPr/>
        </p:nvSpPr>
        <p:spPr>
          <a:xfrm>
            <a:off x="8430870" y="557169"/>
            <a:ext cx="1931011" cy="1078965"/>
          </a:xfrm>
          <a:prstGeom prst="wedgeRoundRectCallout">
            <a:avLst>
              <a:gd name="adj1" fmla="val -50290"/>
              <a:gd name="adj2" fmla="val 80811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00" dirty="0"/>
              <a:t>I can perform fundamental movements with greater control, coordination and accuracy. I can combine different movements and use my skills in simple games and activities.</a:t>
            </a:r>
          </a:p>
        </p:txBody>
      </p:sp>
      <p:sp>
        <p:nvSpPr>
          <p:cNvPr id="51" name="Speech Bubble: Rectangle with Corners Rounded 54">
            <a:extLst>
              <a:ext uri="{FF2B5EF4-FFF2-40B4-BE49-F238E27FC236}">
                <a16:creationId xmlns:a16="http://schemas.microsoft.com/office/drawing/2014/main" id="{25D54FD0-F847-79D2-C6ED-AEE62C104767}"/>
              </a:ext>
            </a:extLst>
          </p:cNvPr>
          <p:cNvSpPr/>
          <p:nvPr/>
        </p:nvSpPr>
        <p:spPr>
          <a:xfrm>
            <a:off x="9241053" y="2204769"/>
            <a:ext cx="2387355" cy="1156542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perform running, jumping, throwing, catching and balancing skills with increasing fluency and control. I can combine these skills and begin to apply them effectively in different activities.</a:t>
            </a:r>
          </a:p>
        </p:txBody>
      </p:sp>
      <p:sp>
        <p:nvSpPr>
          <p:cNvPr id="52" name="Speech Bubble: Rectangle with Corners Rounded 54">
            <a:extLst>
              <a:ext uri="{FF2B5EF4-FFF2-40B4-BE49-F238E27FC236}">
                <a16:creationId xmlns:a16="http://schemas.microsoft.com/office/drawing/2014/main" id="{C39CE432-F11B-6177-F580-4459F7DDE95C}"/>
              </a:ext>
            </a:extLst>
          </p:cNvPr>
          <p:cNvSpPr/>
          <p:nvPr/>
        </p:nvSpPr>
        <p:spPr>
          <a:xfrm>
            <a:off x="4838028" y="2432177"/>
            <a:ext cx="2416045" cy="1185344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refine my movement skills and perform them with greater accuracy, control and consistency. I can combine and adapt my skills to suit different activities and begin to make simple decisions about how I move.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3" name="Speech Bubble: Rectangle with Corners Rounded 54">
            <a:extLst>
              <a:ext uri="{FF2B5EF4-FFF2-40B4-BE49-F238E27FC236}">
                <a16:creationId xmlns:a16="http://schemas.microsoft.com/office/drawing/2014/main" id="{7EC9EE2B-092A-ED8B-7778-69AC665F42FE}"/>
              </a:ext>
            </a:extLst>
          </p:cNvPr>
          <p:cNvSpPr/>
          <p:nvPr/>
        </p:nvSpPr>
        <p:spPr>
          <a:xfrm>
            <a:off x="346228" y="3062376"/>
            <a:ext cx="2592447" cy="1108165"/>
          </a:xfrm>
          <a:prstGeom prst="wedgeRoundRectCallout">
            <a:avLst>
              <a:gd name="adj1" fmla="val 41373"/>
              <a:gd name="adj2" fmla="val 10516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perform fundamental movement skills with fluency, precision and consistency. I can combine and adapt my skills to different situations and begin to use them effectively and strategically in games and physical activities.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C03291AE-FB3A-EE23-5029-94B435D18FE6}"/>
              </a:ext>
            </a:extLst>
          </p:cNvPr>
          <p:cNvSpPr/>
          <p:nvPr/>
        </p:nvSpPr>
        <p:spPr>
          <a:xfrm>
            <a:off x="6864323" y="4579721"/>
            <a:ext cx="2449652" cy="1304403"/>
          </a:xfrm>
          <a:prstGeom prst="wedgeRoundRectCallout">
            <a:avLst>
              <a:gd name="adj1" fmla="val -62247"/>
              <a:gd name="adj2" fmla="val 76770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perform fundamental movement skills fluently, confidently and with control. I can combine, adapt and apply my skills effectively in different physical activities, make independent decisions and evaluate how I can improve my performance.</a:t>
            </a:r>
          </a:p>
        </p:txBody>
      </p:sp>
      <p:sp>
        <p:nvSpPr>
          <p:cNvPr id="57" name="Speech Bubble: Rectangle with Corners Rounded 54">
            <a:extLst>
              <a:ext uri="{FF2B5EF4-FFF2-40B4-BE49-F238E27FC236}">
                <a16:creationId xmlns:a16="http://schemas.microsoft.com/office/drawing/2014/main" id="{271CEB25-135B-9AC2-94CC-E23FFA3A7183}"/>
              </a:ext>
            </a:extLst>
          </p:cNvPr>
          <p:cNvSpPr/>
          <p:nvPr/>
        </p:nvSpPr>
        <p:spPr>
          <a:xfrm>
            <a:off x="1025912" y="450791"/>
            <a:ext cx="1931011" cy="1185344"/>
          </a:xfrm>
          <a:prstGeom prst="wedgeRoundRectCallout">
            <a:avLst>
              <a:gd name="adj1" fmla="val -35438"/>
              <a:gd name="adj2" fmla="val 85172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explore different ways of moving and begin to run, jump, balance, climb, throw and catch. I understand how to move safely and use space around me.</a:t>
            </a:r>
            <a:endParaRPr lang="en-GB" sz="9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9458F5-6448-E17D-CB7B-C9493BEA2D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02" y="5977370"/>
            <a:ext cx="2209800" cy="62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0177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80544" y="1441794"/>
            <a:ext cx="11430912" cy="49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346229" y="67055"/>
            <a:ext cx="11532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Physical Education Curriculum Road Map Overview: Ball Skills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182113" y="342293"/>
            <a:ext cx="1589247" cy="1185344"/>
            <a:chOff x="288000" y="67054"/>
            <a:chExt cx="1589247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03870" y="377949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7782410" y="2387107"/>
            <a:ext cx="1582563" cy="1185344"/>
            <a:chOff x="9645280" y="1211044"/>
            <a:chExt cx="158256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54466" y="151032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3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7124955" y="352936"/>
            <a:ext cx="1560485" cy="1185344"/>
            <a:chOff x="288000" y="67054"/>
            <a:chExt cx="1560485" cy="1185344"/>
          </a:xfrm>
        </p:grpSpPr>
        <p:pic>
          <p:nvPicPr>
            <p:cNvPr id="76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75108" y="38450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2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761086" y="2391502"/>
            <a:ext cx="1569084" cy="1185344"/>
            <a:chOff x="288000" y="67054"/>
            <a:chExt cx="1569084" cy="1185344"/>
          </a:xfrm>
        </p:grpSpPr>
        <p:pic>
          <p:nvPicPr>
            <p:cNvPr id="79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83707" y="37096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4</a:t>
              </a:r>
            </a:p>
          </p:txBody>
        </p:sp>
      </p:grpSp>
      <p:pic>
        <p:nvPicPr>
          <p:cNvPr id="81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2165" y="4698781"/>
            <a:ext cx="1531564" cy="118534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1572552" y="5005804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5</a:t>
            </a:r>
          </a:p>
        </p:txBody>
      </p:sp>
      <p:pic>
        <p:nvPicPr>
          <p:cNvPr id="85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7259" y="4405292"/>
            <a:ext cx="1531564" cy="1185344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5837715" y="4708886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6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10463118" y="4428272"/>
            <a:ext cx="1575965" cy="1185344"/>
            <a:chOff x="288000" y="67054"/>
            <a:chExt cx="1575965" cy="1185344"/>
          </a:xfrm>
        </p:grpSpPr>
        <p:pic>
          <p:nvPicPr>
            <p:cNvPr id="88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90588" y="379454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7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252960" y="348302"/>
            <a:ext cx="1678682" cy="1185344"/>
            <a:chOff x="288000" y="67054"/>
            <a:chExt cx="1678682" cy="1185344"/>
          </a:xfrm>
        </p:grpSpPr>
        <p:pic>
          <p:nvPicPr>
            <p:cNvPr id="94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93305" y="37483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EYFS</a:t>
              </a:r>
            </a:p>
          </p:txBody>
        </p:sp>
      </p:grpSp>
      <p:sp>
        <p:nvSpPr>
          <p:cNvPr id="43" name="Speech Bubble: Rectangle with Corners Rounded 54">
            <a:extLst>
              <a:ext uri="{FF2B5EF4-FFF2-40B4-BE49-F238E27FC236}">
                <a16:creationId xmlns:a16="http://schemas.microsoft.com/office/drawing/2014/main" id="{F943FA77-D0C6-43BC-9BD8-8591B5898B65}"/>
              </a:ext>
            </a:extLst>
          </p:cNvPr>
          <p:cNvSpPr/>
          <p:nvPr/>
        </p:nvSpPr>
        <p:spPr>
          <a:xfrm>
            <a:off x="4517170" y="479593"/>
            <a:ext cx="2798030" cy="759104"/>
          </a:xfrm>
          <a:prstGeom prst="wedgeRoundRectCallout">
            <a:avLst>
              <a:gd name="adj1" fmla="val -30973"/>
              <a:gd name="adj2" fmla="val 99340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roll, throw, catch, kick and stop a ball with increasing control. I can use my hands and feet to move a ball and begin to send it towards a target or partner.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0" name="Speech Bubble: Rectangle with Corners Rounded 54">
            <a:extLst>
              <a:ext uri="{FF2B5EF4-FFF2-40B4-BE49-F238E27FC236}">
                <a16:creationId xmlns:a16="http://schemas.microsoft.com/office/drawing/2014/main" id="{0002AD99-4448-7441-9C78-0F757EA710E9}"/>
              </a:ext>
            </a:extLst>
          </p:cNvPr>
          <p:cNvSpPr/>
          <p:nvPr/>
        </p:nvSpPr>
        <p:spPr>
          <a:xfrm>
            <a:off x="8548192" y="479593"/>
            <a:ext cx="2890434" cy="807092"/>
          </a:xfrm>
          <a:prstGeom prst="wedgeRoundRectCallout">
            <a:avLst>
              <a:gd name="adj1" fmla="val -38644"/>
              <a:gd name="adj2" fmla="val 107030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throw, catch, kick and control a ball with greater accuracy and consistency. I can begin to dribble, pass and receive a ball and use these skills in simple games.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1" name="Speech Bubble: Rectangle with Corners Rounded 54">
            <a:extLst>
              <a:ext uri="{FF2B5EF4-FFF2-40B4-BE49-F238E27FC236}">
                <a16:creationId xmlns:a16="http://schemas.microsoft.com/office/drawing/2014/main" id="{FEE01910-604D-2449-8634-4ADCE2E3A23C}"/>
              </a:ext>
            </a:extLst>
          </p:cNvPr>
          <p:cNvSpPr/>
          <p:nvPr/>
        </p:nvSpPr>
        <p:spPr>
          <a:xfrm>
            <a:off x="9241053" y="2387105"/>
            <a:ext cx="2622961" cy="974205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pass, receive, dribble, throw and catch a ball with increasing control and accuracy. I can combine ball skills and begin to use them effectively when working with a partner or in a game.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2" name="Speech Bubble: Rectangle with Corners Rounded 54">
            <a:extLst>
              <a:ext uri="{FF2B5EF4-FFF2-40B4-BE49-F238E27FC236}">
                <a16:creationId xmlns:a16="http://schemas.microsoft.com/office/drawing/2014/main" id="{19E2F5B5-F560-034E-8ABC-F247334DF393}"/>
              </a:ext>
            </a:extLst>
          </p:cNvPr>
          <p:cNvSpPr/>
          <p:nvPr/>
        </p:nvSpPr>
        <p:spPr>
          <a:xfrm>
            <a:off x="5025388" y="2561469"/>
            <a:ext cx="2757022" cy="908602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control, pass, receive and move with a ball confidently using different techniques. I can choose appropriate ball skills for different situations and begin to apply them under pressure in games.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3" name="Speech Bubble: Rectangle with Corners Rounded 54">
            <a:extLst>
              <a:ext uri="{FF2B5EF4-FFF2-40B4-BE49-F238E27FC236}">
                <a16:creationId xmlns:a16="http://schemas.microsoft.com/office/drawing/2014/main" id="{5FB60B60-BB6C-2247-A5DE-EA50E60E1535}"/>
              </a:ext>
            </a:extLst>
          </p:cNvPr>
          <p:cNvSpPr/>
          <p:nvPr/>
        </p:nvSpPr>
        <p:spPr>
          <a:xfrm>
            <a:off x="491706" y="3243532"/>
            <a:ext cx="2468615" cy="1061776"/>
          </a:xfrm>
          <a:prstGeom prst="wedgeRoundRectCallout">
            <a:avLst>
              <a:gd name="adj1" fmla="val 41373"/>
              <a:gd name="adj2" fmla="val 10516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perform a range of ball skills with fluency, accuracy and consistency. I can combine passing, receiving, dribbling, shooting and movement skills, adapting my technique to different situations and opponents.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E635D488-42A2-7B45-8FC4-D23D2EF27D54}"/>
              </a:ext>
            </a:extLst>
          </p:cNvPr>
          <p:cNvSpPr/>
          <p:nvPr/>
        </p:nvSpPr>
        <p:spPr>
          <a:xfrm>
            <a:off x="6864323" y="4296531"/>
            <a:ext cx="2798030" cy="1249090"/>
          </a:xfrm>
          <a:prstGeom prst="wedgeRoundRectCallout">
            <a:avLst>
              <a:gd name="adj1" fmla="val -62247"/>
              <a:gd name="adj2" fmla="val 76770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use a range of ball skills confidently, accurately and fluently in different activities and games. I can combine and adapt my skills under pressure, make independent decisions and use effective techniques to maintain possession, create opportunities and achieve success.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7" name="Speech Bubble: Rectangle with Corners Rounded 54">
            <a:extLst>
              <a:ext uri="{FF2B5EF4-FFF2-40B4-BE49-F238E27FC236}">
                <a16:creationId xmlns:a16="http://schemas.microsoft.com/office/drawing/2014/main" id="{08096C19-4BC9-EB4B-A7E8-6660C0D92C54}"/>
              </a:ext>
            </a:extLst>
          </p:cNvPr>
          <p:cNvSpPr/>
          <p:nvPr/>
        </p:nvSpPr>
        <p:spPr>
          <a:xfrm>
            <a:off x="1025912" y="374832"/>
            <a:ext cx="2375208" cy="911853"/>
          </a:xfrm>
          <a:prstGeom prst="wedgeRoundRectCallout">
            <a:avLst>
              <a:gd name="adj1" fmla="val -38807"/>
              <a:gd name="adj2" fmla="val 10510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explore different ways of moving and handling a ball. I can roll, carry, push, throw and attempt to catch a ball, developing my hand-eye and foot-eye coordination.</a:t>
            </a:r>
            <a:endParaRPr lang="en-GB" sz="9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574AD8-96FE-8E06-D172-D04B248CB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22" y="6014077"/>
            <a:ext cx="2209800" cy="62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9030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032BA-8E7D-FD42-BC0E-747285AE7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B5DE0347-C820-390D-A167-392B7E280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80544" y="1428759"/>
            <a:ext cx="11430912" cy="49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E37849-1C8A-BA7F-E040-01C6F5531F76}"/>
              </a:ext>
            </a:extLst>
          </p:cNvPr>
          <p:cNvSpPr txBox="1"/>
          <p:nvPr/>
        </p:nvSpPr>
        <p:spPr>
          <a:xfrm>
            <a:off x="346229" y="67055"/>
            <a:ext cx="11532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Physical Education Curriculum Road Map Overview: Invasion Games - Skills Based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02B0921-5E3E-8B1B-0BA2-FBE54EBF9607}"/>
              </a:ext>
            </a:extLst>
          </p:cNvPr>
          <p:cNvGrpSpPr/>
          <p:nvPr/>
        </p:nvGrpSpPr>
        <p:grpSpPr>
          <a:xfrm>
            <a:off x="3182113" y="342293"/>
            <a:ext cx="1589247" cy="1185344"/>
            <a:chOff x="288000" y="67054"/>
            <a:chExt cx="1589247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50F17C76-C277-AFCC-C00A-36D9E9DDF02A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894C98E-11B1-71F9-A4EF-01B3161184D6}"/>
                </a:ext>
              </a:extLst>
            </p:cNvPr>
            <p:cNvSpPr txBox="1"/>
            <p:nvPr/>
          </p:nvSpPr>
          <p:spPr>
            <a:xfrm>
              <a:off x="703870" y="377949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3660B2A-BF35-5913-710C-BEC4727C65DF}"/>
              </a:ext>
            </a:extLst>
          </p:cNvPr>
          <p:cNvGrpSpPr/>
          <p:nvPr/>
        </p:nvGrpSpPr>
        <p:grpSpPr>
          <a:xfrm>
            <a:off x="7782410" y="2387107"/>
            <a:ext cx="1582563" cy="1185344"/>
            <a:chOff x="9645280" y="1211044"/>
            <a:chExt cx="158256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2A2839B9-3360-68C6-47DE-EE7EA2DE2823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FDBA4A9-407E-433B-55A6-84EA80F271CC}"/>
                </a:ext>
              </a:extLst>
            </p:cNvPr>
            <p:cNvSpPr txBox="1"/>
            <p:nvPr/>
          </p:nvSpPr>
          <p:spPr>
            <a:xfrm>
              <a:off x="10054466" y="151032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3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8F0DA17-78A6-32CE-8DFF-6A96B1F7FEBB}"/>
              </a:ext>
            </a:extLst>
          </p:cNvPr>
          <p:cNvGrpSpPr/>
          <p:nvPr/>
        </p:nvGrpSpPr>
        <p:grpSpPr>
          <a:xfrm>
            <a:off x="7124955" y="352936"/>
            <a:ext cx="1560485" cy="1185344"/>
            <a:chOff x="288000" y="67054"/>
            <a:chExt cx="1560485" cy="1185344"/>
          </a:xfrm>
        </p:grpSpPr>
        <p:pic>
          <p:nvPicPr>
            <p:cNvPr id="76" name="Graphic 29" descr="Sign">
              <a:extLst>
                <a:ext uri="{FF2B5EF4-FFF2-40B4-BE49-F238E27FC236}">
                  <a16:creationId xmlns:a16="http://schemas.microsoft.com/office/drawing/2014/main" id="{A3D73939-F1FD-48D2-29E6-DA29737ED55F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8498468-85AE-BF62-7817-72AF456927EE}"/>
                </a:ext>
              </a:extLst>
            </p:cNvPr>
            <p:cNvSpPr txBox="1"/>
            <p:nvPr/>
          </p:nvSpPr>
          <p:spPr>
            <a:xfrm>
              <a:off x="675108" y="38450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2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347D97C-E1E9-0BFB-20A3-59DC11EE5D46}"/>
              </a:ext>
            </a:extLst>
          </p:cNvPr>
          <p:cNvGrpSpPr/>
          <p:nvPr/>
        </p:nvGrpSpPr>
        <p:grpSpPr>
          <a:xfrm>
            <a:off x="3761086" y="2391502"/>
            <a:ext cx="1569084" cy="1185344"/>
            <a:chOff x="288000" y="67054"/>
            <a:chExt cx="1569084" cy="1185344"/>
          </a:xfrm>
        </p:grpSpPr>
        <p:pic>
          <p:nvPicPr>
            <p:cNvPr id="79" name="Graphic 29" descr="Sign">
              <a:extLst>
                <a:ext uri="{FF2B5EF4-FFF2-40B4-BE49-F238E27FC236}">
                  <a16:creationId xmlns:a16="http://schemas.microsoft.com/office/drawing/2014/main" id="{D6A5866B-D3B2-4E5E-AF21-AE8F099ECD97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96BA8FD-5067-A9CD-45E4-C88B9EFCFF36}"/>
                </a:ext>
              </a:extLst>
            </p:cNvPr>
            <p:cNvSpPr txBox="1"/>
            <p:nvPr/>
          </p:nvSpPr>
          <p:spPr>
            <a:xfrm>
              <a:off x="683707" y="37096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4</a:t>
              </a:r>
            </a:p>
          </p:txBody>
        </p:sp>
      </p:grpSp>
      <p:pic>
        <p:nvPicPr>
          <p:cNvPr id="81" name="Graphic 29" descr="Sign">
            <a:extLst>
              <a:ext uri="{FF2B5EF4-FFF2-40B4-BE49-F238E27FC236}">
                <a16:creationId xmlns:a16="http://schemas.microsoft.com/office/drawing/2014/main" id="{903C9AED-28B2-B5B8-BABD-0AD3C0D2BD6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2165" y="4698781"/>
            <a:ext cx="1531564" cy="118534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664147F1-0AE2-7029-AB55-BCD8B5550DFE}"/>
              </a:ext>
            </a:extLst>
          </p:cNvPr>
          <p:cNvSpPr txBox="1"/>
          <p:nvPr/>
        </p:nvSpPr>
        <p:spPr>
          <a:xfrm>
            <a:off x="1572552" y="5005804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5</a:t>
            </a:r>
          </a:p>
        </p:txBody>
      </p:sp>
      <p:pic>
        <p:nvPicPr>
          <p:cNvPr id="85" name="Graphic 29" descr="Sign">
            <a:extLst>
              <a:ext uri="{FF2B5EF4-FFF2-40B4-BE49-F238E27FC236}">
                <a16:creationId xmlns:a16="http://schemas.microsoft.com/office/drawing/2014/main" id="{2B31614E-11DE-5668-7A5C-7259A8C025A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7259" y="4405292"/>
            <a:ext cx="1531564" cy="1185344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755CFA38-5E2B-56E6-4D73-7DDB88EBF35D}"/>
              </a:ext>
            </a:extLst>
          </p:cNvPr>
          <p:cNvSpPr txBox="1"/>
          <p:nvPr/>
        </p:nvSpPr>
        <p:spPr>
          <a:xfrm>
            <a:off x="5837715" y="4708886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6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5EB2AC0-0B61-BC46-F95F-AB0B13160B70}"/>
              </a:ext>
            </a:extLst>
          </p:cNvPr>
          <p:cNvGrpSpPr/>
          <p:nvPr/>
        </p:nvGrpSpPr>
        <p:grpSpPr>
          <a:xfrm>
            <a:off x="10463118" y="4428272"/>
            <a:ext cx="1575965" cy="1185344"/>
            <a:chOff x="288000" y="67054"/>
            <a:chExt cx="1575965" cy="1185344"/>
          </a:xfrm>
        </p:grpSpPr>
        <p:pic>
          <p:nvPicPr>
            <p:cNvPr id="88" name="Graphic 29" descr="Sign">
              <a:extLst>
                <a:ext uri="{FF2B5EF4-FFF2-40B4-BE49-F238E27FC236}">
                  <a16:creationId xmlns:a16="http://schemas.microsoft.com/office/drawing/2014/main" id="{D7E1A83E-2872-5CA1-ED04-4499EE8F33F4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4213A0C-6643-E77E-6470-1E3CBA80E328}"/>
                </a:ext>
              </a:extLst>
            </p:cNvPr>
            <p:cNvSpPr txBox="1"/>
            <p:nvPr/>
          </p:nvSpPr>
          <p:spPr>
            <a:xfrm>
              <a:off x="690588" y="379454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7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0C2BFFB-1099-E2BE-B1D4-9272BF86E67B}"/>
              </a:ext>
            </a:extLst>
          </p:cNvPr>
          <p:cNvGrpSpPr/>
          <p:nvPr/>
        </p:nvGrpSpPr>
        <p:grpSpPr>
          <a:xfrm>
            <a:off x="-252960" y="348302"/>
            <a:ext cx="1678682" cy="1185344"/>
            <a:chOff x="288000" y="67054"/>
            <a:chExt cx="1678682" cy="1185344"/>
          </a:xfrm>
        </p:grpSpPr>
        <p:pic>
          <p:nvPicPr>
            <p:cNvPr id="94" name="Graphic 29" descr="Sign">
              <a:extLst>
                <a:ext uri="{FF2B5EF4-FFF2-40B4-BE49-F238E27FC236}">
                  <a16:creationId xmlns:a16="http://schemas.microsoft.com/office/drawing/2014/main" id="{31E4D73F-077E-F722-7DE7-8B9DED89B8D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9CC3B08-14E4-B787-26F9-B70BDDD0B712}"/>
                </a:ext>
              </a:extLst>
            </p:cNvPr>
            <p:cNvSpPr txBox="1"/>
            <p:nvPr/>
          </p:nvSpPr>
          <p:spPr>
            <a:xfrm>
              <a:off x="793305" y="37483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EYFS</a:t>
              </a:r>
            </a:p>
          </p:txBody>
        </p:sp>
      </p:grpSp>
      <p:sp>
        <p:nvSpPr>
          <p:cNvPr id="43" name="Speech Bubble: Rectangle with Corners Rounded 54">
            <a:extLst>
              <a:ext uri="{FF2B5EF4-FFF2-40B4-BE49-F238E27FC236}">
                <a16:creationId xmlns:a16="http://schemas.microsoft.com/office/drawing/2014/main" id="{EE20578E-6A4D-FD8E-A3C7-1D359D313CF1}"/>
              </a:ext>
            </a:extLst>
          </p:cNvPr>
          <p:cNvSpPr/>
          <p:nvPr/>
        </p:nvSpPr>
        <p:spPr>
          <a:xfrm>
            <a:off x="4517170" y="511114"/>
            <a:ext cx="2798030" cy="822066"/>
          </a:xfrm>
          <a:prstGeom prst="wedgeRoundRectCallout">
            <a:avLst>
              <a:gd name="adj1" fmla="val -18333"/>
              <a:gd name="adj2" fmla="val 91105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move into and around spaces, changing direction to avoid others. I can stop, start and evade safely and begin to control, dribble and pass a ball using simple techniques.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0" name="Speech Bubble: Rectangle with Corners Rounded 54">
            <a:extLst>
              <a:ext uri="{FF2B5EF4-FFF2-40B4-BE49-F238E27FC236}">
                <a16:creationId xmlns:a16="http://schemas.microsoft.com/office/drawing/2014/main" id="{21337A44-0866-3DB6-FD74-A5C045AF0EB7}"/>
              </a:ext>
            </a:extLst>
          </p:cNvPr>
          <p:cNvSpPr/>
          <p:nvPr/>
        </p:nvSpPr>
        <p:spPr>
          <a:xfrm>
            <a:off x="8548192" y="464619"/>
            <a:ext cx="2798030" cy="919124"/>
          </a:xfrm>
          <a:prstGeom prst="wedgeRoundRectCallout">
            <a:avLst>
              <a:gd name="adj1" fmla="val -38417"/>
              <a:gd name="adj2" fmla="val 89970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find and move into space and use simple movements to evade others. I can control and dribble a ball with increasing coordination and pass it accurately to a partner. I can begin to understand when and where to move to receive a ball.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1" name="Speech Bubble: Rectangle with Corners Rounded 54">
            <a:extLst>
              <a:ext uri="{FF2B5EF4-FFF2-40B4-BE49-F238E27FC236}">
                <a16:creationId xmlns:a16="http://schemas.microsoft.com/office/drawing/2014/main" id="{213CAB4A-6701-FB37-F8C9-1A9080672D4B}"/>
              </a:ext>
            </a:extLst>
          </p:cNvPr>
          <p:cNvSpPr/>
          <p:nvPr/>
        </p:nvSpPr>
        <p:spPr>
          <a:xfrm>
            <a:off x="9616953" y="2129314"/>
            <a:ext cx="2562681" cy="1036006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use space effectively by moving into open areas and changing direction to evade opponents. I can control and dribble a ball with increasing accuracy and use different types of passes to maintain possession and work with others.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2" name="Speech Bubble: Rectangle with Corners Rounded 54">
            <a:extLst>
              <a:ext uri="{FF2B5EF4-FFF2-40B4-BE49-F238E27FC236}">
                <a16:creationId xmlns:a16="http://schemas.microsoft.com/office/drawing/2014/main" id="{920F6D79-7A16-8400-5955-44C1C00E4A22}"/>
              </a:ext>
            </a:extLst>
          </p:cNvPr>
          <p:cNvSpPr/>
          <p:nvPr/>
        </p:nvSpPr>
        <p:spPr>
          <a:xfrm>
            <a:off x="5025388" y="2387106"/>
            <a:ext cx="2798030" cy="1082965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recognise and create space for myself and others and use changes of speed and direction to evade opponents. I can control and dribble a ball confidently and select appropriate passing techniques to keep possession and move the ball effectively.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3" name="Speech Bubble: Rectangle with Corners Rounded 54">
            <a:extLst>
              <a:ext uri="{FF2B5EF4-FFF2-40B4-BE49-F238E27FC236}">
                <a16:creationId xmlns:a16="http://schemas.microsoft.com/office/drawing/2014/main" id="{4324F598-D0B1-DC09-2275-B4EB40DEBBF8}"/>
              </a:ext>
            </a:extLst>
          </p:cNvPr>
          <p:cNvSpPr/>
          <p:nvPr/>
        </p:nvSpPr>
        <p:spPr>
          <a:xfrm>
            <a:off x="327986" y="3119964"/>
            <a:ext cx="2632335" cy="1185344"/>
          </a:xfrm>
          <a:prstGeom prst="wedgeRoundRectCallout">
            <a:avLst>
              <a:gd name="adj1" fmla="val 41373"/>
              <a:gd name="adj2" fmla="val 10516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use space intelligently, changing speed and direction to evade opponents and create opportunities. I can control and dribble a ball fluently under pressure and select accurate passes based on the position of teammates, opponents and available space.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E341BE23-1A06-C511-4F57-F6B594993286}"/>
              </a:ext>
            </a:extLst>
          </p:cNvPr>
          <p:cNvSpPr/>
          <p:nvPr/>
        </p:nvSpPr>
        <p:spPr>
          <a:xfrm>
            <a:off x="6864323" y="4318897"/>
            <a:ext cx="2752630" cy="1226724"/>
          </a:xfrm>
          <a:prstGeom prst="wedgeRoundRectCallout">
            <a:avLst>
              <a:gd name="adj1" fmla="val -40310"/>
              <a:gd name="adj2" fmla="val 8098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use space, movement and changes of speed and direction strategically to evade opponents and create opportunities. I can control and dribble a ball confidently under pressure and select, execute and adapt different passes to maintain possession and progress play.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7" name="Speech Bubble: Rectangle with Corners Rounded 54">
            <a:extLst>
              <a:ext uri="{FF2B5EF4-FFF2-40B4-BE49-F238E27FC236}">
                <a16:creationId xmlns:a16="http://schemas.microsoft.com/office/drawing/2014/main" id="{E219651A-243C-8278-E030-1CCAFD62B5A0}"/>
              </a:ext>
            </a:extLst>
          </p:cNvPr>
          <p:cNvSpPr/>
          <p:nvPr/>
        </p:nvSpPr>
        <p:spPr>
          <a:xfrm>
            <a:off x="1025912" y="492628"/>
            <a:ext cx="2375208" cy="806178"/>
          </a:xfrm>
          <a:prstGeom prst="wedgeRoundRectCallout">
            <a:avLst>
              <a:gd name="adj1" fmla="val -31543"/>
              <a:gd name="adj2" fmla="val 90986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move safely in different spaces, change direction and avoid others. I can explore moving with and controlling a ball and begin to send and receive objects with a partner.</a:t>
            </a:r>
            <a:endParaRPr lang="en-GB" sz="9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03F00C-DB68-37D5-250F-C02F84C30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22" y="6014077"/>
            <a:ext cx="2209800" cy="62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7485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19A46-D54D-B87B-8446-2F3E6B2ED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C6D4EEA6-B838-4F88-0BC8-8811C0AD2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80544" y="1428759"/>
            <a:ext cx="11430912" cy="49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89B206-1592-4C38-0618-8DC96DBA2A4D}"/>
              </a:ext>
            </a:extLst>
          </p:cNvPr>
          <p:cNvSpPr txBox="1"/>
          <p:nvPr/>
        </p:nvSpPr>
        <p:spPr>
          <a:xfrm>
            <a:off x="346229" y="67055"/>
            <a:ext cx="11532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Physical Education Curriculum Road Map Overview: Invasion Games - Competition Based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638B596-A975-EA70-4B45-F1D68CB33EB8}"/>
              </a:ext>
            </a:extLst>
          </p:cNvPr>
          <p:cNvGrpSpPr/>
          <p:nvPr/>
        </p:nvGrpSpPr>
        <p:grpSpPr>
          <a:xfrm>
            <a:off x="3182113" y="342293"/>
            <a:ext cx="1589247" cy="1185344"/>
            <a:chOff x="288000" y="67054"/>
            <a:chExt cx="1589247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1C30DF3A-F9B2-02B9-1F9C-B2B7752AB499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87825F2-B981-BDD2-AFBD-0F5E131259B8}"/>
                </a:ext>
              </a:extLst>
            </p:cNvPr>
            <p:cNvSpPr txBox="1"/>
            <p:nvPr/>
          </p:nvSpPr>
          <p:spPr>
            <a:xfrm>
              <a:off x="703870" y="377949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B90799B-3EB4-D0BD-39E6-B3FA9997DB70}"/>
              </a:ext>
            </a:extLst>
          </p:cNvPr>
          <p:cNvGrpSpPr/>
          <p:nvPr/>
        </p:nvGrpSpPr>
        <p:grpSpPr>
          <a:xfrm>
            <a:off x="7782410" y="2387107"/>
            <a:ext cx="1582563" cy="1185344"/>
            <a:chOff x="9645280" y="1211044"/>
            <a:chExt cx="158256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688E2900-490A-7657-A0D4-549239194588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E20E1A-229A-186A-53E2-FEC23764B4C4}"/>
                </a:ext>
              </a:extLst>
            </p:cNvPr>
            <p:cNvSpPr txBox="1"/>
            <p:nvPr/>
          </p:nvSpPr>
          <p:spPr>
            <a:xfrm>
              <a:off x="10054466" y="151032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3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8E0BDDD-DB02-E255-9B42-F03B6412C9A6}"/>
              </a:ext>
            </a:extLst>
          </p:cNvPr>
          <p:cNvGrpSpPr/>
          <p:nvPr/>
        </p:nvGrpSpPr>
        <p:grpSpPr>
          <a:xfrm>
            <a:off x="7124955" y="352936"/>
            <a:ext cx="1560485" cy="1185344"/>
            <a:chOff x="288000" y="67054"/>
            <a:chExt cx="1560485" cy="1185344"/>
          </a:xfrm>
        </p:grpSpPr>
        <p:pic>
          <p:nvPicPr>
            <p:cNvPr id="76" name="Graphic 29" descr="Sign">
              <a:extLst>
                <a:ext uri="{FF2B5EF4-FFF2-40B4-BE49-F238E27FC236}">
                  <a16:creationId xmlns:a16="http://schemas.microsoft.com/office/drawing/2014/main" id="{D98CD827-5C97-69F3-F554-1D9B11BBF039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BF27FD2-6B3E-B1B1-7907-6A41512F7A65}"/>
                </a:ext>
              </a:extLst>
            </p:cNvPr>
            <p:cNvSpPr txBox="1"/>
            <p:nvPr/>
          </p:nvSpPr>
          <p:spPr>
            <a:xfrm>
              <a:off x="675108" y="38450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2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E1E234A-9770-E3C6-5477-794992672D7A}"/>
              </a:ext>
            </a:extLst>
          </p:cNvPr>
          <p:cNvGrpSpPr/>
          <p:nvPr/>
        </p:nvGrpSpPr>
        <p:grpSpPr>
          <a:xfrm>
            <a:off x="3761086" y="2391502"/>
            <a:ext cx="1569084" cy="1185344"/>
            <a:chOff x="288000" y="67054"/>
            <a:chExt cx="1569084" cy="1185344"/>
          </a:xfrm>
        </p:grpSpPr>
        <p:pic>
          <p:nvPicPr>
            <p:cNvPr id="79" name="Graphic 29" descr="Sign">
              <a:extLst>
                <a:ext uri="{FF2B5EF4-FFF2-40B4-BE49-F238E27FC236}">
                  <a16:creationId xmlns:a16="http://schemas.microsoft.com/office/drawing/2014/main" id="{61995702-1080-3928-1BC1-ABD92C7888E8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9E633FC-D755-04ED-247A-FC534243C4A0}"/>
                </a:ext>
              </a:extLst>
            </p:cNvPr>
            <p:cNvSpPr txBox="1"/>
            <p:nvPr/>
          </p:nvSpPr>
          <p:spPr>
            <a:xfrm>
              <a:off x="683707" y="37096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4</a:t>
              </a:r>
            </a:p>
          </p:txBody>
        </p:sp>
      </p:grpSp>
      <p:pic>
        <p:nvPicPr>
          <p:cNvPr id="81" name="Graphic 29" descr="Sign">
            <a:extLst>
              <a:ext uri="{FF2B5EF4-FFF2-40B4-BE49-F238E27FC236}">
                <a16:creationId xmlns:a16="http://schemas.microsoft.com/office/drawing/2014/main" id="{D31F1A9C-2A17-7EAE-C537-740FE75E2F9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2165" y="4698781"/>
            <a:ext cx="1531564" cy="118534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984D59D6-1963-5B72-21C6-53328BDE1ED4}"/>
              </a:ext>
            </a:extLst>
          </p:cNvPr>
          <p:cNvSpPr txBox="1"/>
          <p:nvPr/>
        </p:nvSpPr>
        <p:spPr>
          <a:xfrm>
            <a:off x="1572552" y="5005804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5</a:t>
            </a:r>
          </a:p>
        </p:txBody>
      </p:sp>
      <p:pic>
        <p:nvPicPr>
          <p:cNvPr id="85" name="Graphic 29" descr="Sign">
            <a:extLst>
              <a:ext uri="{FF2B5EF4-FFF2-40B4-BE49-F238E27FC236}">
                <a16:creationId xmlns:a16="http://schemas.microsoft.com/office/drawing/2014/main" id="{3391874A-3D7C-3B08-A0A1-5FBD03FB91E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7259" y="4405292"/>
            <a:ext cx="1531564" cy="1185344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67060A3A-9B9E-7A2D-A201-5D4ECE0B5068}"/>
              </a:ext>
            </a:extLst>
          </p:cNvPr>
          <p:cNvSpPr txBox="1"/>
          <p:nvPr/>
        </p:nvSpPr>
        <p:spPr>
          <a:xfrm>
            <a:off x="5837715" y="4708886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6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2E519AC-BA89-FFED-869E-2A428BD0E60B}"/>
              </a:ext>
            </a:extLst>
          </p:cNvPr>
          <p:cNvGrpSpPr/>
          <p:nvPr/>
        </p:nvGrpSpPr>
        <p:grpSpPr>
          <a:xfrm>
            <a:off x="10463118" y="4428272"/>
            <a:ext cx="1575965" cy="1185344"/>
            <a:chOff x="288000" y="67054"/>
            <a:chExt cx="1575965" cy="1185344"/>
          </a:xfrm>
        </p:grpSpPr>
        <p:pic>
          <p:nvPicPr>
            <p:cNvPr id="88" name="Graphic 29" descr="Sign">
              <a:extLst>
                <a:ext uri="{FF2B5EF4-FFF2-40B4-BE49-F238E27FC236}">
                  <a16:creationId xmlns:a16="http://schemas.microsoft.com/office/drawing/2014/main" id="{A13C4222-7AAF-B689-25AC-6EAC4F06743C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B5A34BB-47E9-0832-27D9-42E76D2FB98A}"/>
                </a:ext>
              </a:extLst>
            </p:cNvPr>
            <p:cNvSpPr txBox="1"/>
            <p:nvPr/>
          </p:nvSpPr>
          <p:spPr>
            <a:xfrm>
              <a:off x="690588" y="379454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7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9F4C69C-18EA-619F-28F4-CB755D6A9504}"/>
              </a:ext>
            </a:extLst>
          </p:cNvPr>
          <p:cNvGrpSpPr/>
          <p:nvPr/>
        </p:nvGrpSpPr>
        <p:grpSpPr>
          <a:xfrm>
            <a:off x="-252960" y="348302"/>
            <a:ext cx="1678682" cy="1185344"/>
            <a:chOff x="288000" y="67054"/>
            <a:chExt cx="1678682" cy="1185344"/>
          </a:xfrm>
        </p:grpSpPr>
        <p:pic>
          <p:nvPicPr>
            <p:cNvPr id="94" name="Graphic 29" descr="Sign">
              <a:extLst>
                <a:ext uri="{FF2B5EF4-FFF2-40B4-BE49-F238E27FC236}">
                  <a16:creationId xmlns:a16="http://schemas.microsoft.com/office/drawing/2014/main" id="{F8C4C2B9-B49F-5CE2-F1D7-B3FE81303A79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31F76E5-B3CC-89D1-F07E-2EC9AB88FA5C}"/>
                </a:ext>
              </a:extLst>
            </p:cNvPr>
            <p:cNvSpPr txBox="1"/>
            <p:nvPr/>
          </p:nvSpPr>
          <p:spPr>
            <a:xfrm>
              <a:off x="793305" y="37483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EYFS</a:t>
              </a:r>
            </a:p>
          </p:txBody>
        </p:sp>
      </p:grpSp>
      <p:sp>
        <p:nvSpPr>
          <p:cNvPr id="43" name="Speech Bubble: Rectangle with Corners Rounded 54">
            <a:extLst>
              <a:ext uri="{FF2B5EF4-FFF2-40B4-BE49-F238E27FC236}">
                <a16:creationId xmlns:a16="http://schemas.microsoft.com/office/drawing/2014/main" id="{487BE179-D12A-8AAE-B1EE-58A5AB09A32E}"/>
              </a:ext>
            </a:extLst>
          </p:cNvPr>
          <p:cNvSpPr/>
          <p:nvPr/>
        </p:nvSpPr>
        <p:spPr>
          <a:xfrm>
            <a:off x="4517170" y="442065"/>
            <a:ext cx="2798030" cy="891115"/>
          </a:xfrm>
          <a:prstGeom prst="wedgeRoundRectCallout">
            <a:avLst>
              <a:gd name="adj1" fmla="val -18333"/>
              <a:gd name="adj2" fmla="val 91105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move between an opponent and a goal or target to help defend it. I can move towards a target when attacking and begin to understand the difference between attacking and defending. I can take part in simple games and follow basic rules.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0" name="Speech Bubble: Rectangle with Corners Rounded 54">
            <a:extLst>
              <a:ext uri="{FF2B5EF4-FFF2-40B4-BE49-F238E27FC236}">
                <a16:creationId xmlns:a16="http://schemas.microsoft.com/office/drawing/2014/main" id="{1064717F-5306-D418-EBFF-EAD75DCDA644}"/>
              </a:ext>
            </a:extLst>
          </p:cNvPr>
          <p:cNvSpPr/>
          <p:nvPr/>
        </p:nvSpPr>
        <p:spPr>
          <a:xfrm>
            <a:off x="8548192" y="464619"/>
            <a:ext cx="2798030" cy="919124"/>
          </a:xfrm>
          <a:prstGeom prst="wedgeRoundRectCallout">
            <a:avLst>
              <a:gd name="adj1" fmla="val -38417"/>
              <a:gd name="adj2" fmla="val 89970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defend a goal by moving into the path of an opponent or ball. I can attack a goal by moving into space and attempting to score. I can use simple attacking and defending skills in small-sided games and begin to understand my role within a team.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1" name="Speech Bubble: Rectangle with Corners Rounded 54">
            <a:extLst>
              <a:ext uri="{FF2B5EF4-FFF2-40B4-BE49-F238E27FC236}">
                <a16:creationId xmlns:a16="http://schemas.microsoft.com/office/drawing/2014/main" id="{FEAF8EA8-4782-180F-19C1-86A3BE156EE0}"/>
              </a:ext>
            </a:extLst>
          </p:cNvPr>
          <p:cNvSpPr/>
          <p:nvPr/>
        </p:nvSpPr>
        <p:spPr>
          <a:xfrm>
            <a:off x="9616953" y="1848645"/>
            <a:ext cx="2562681" cy="1316675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defend a goal by marking an opponent, tracking their movement and attempting to intercept the ball. I can attack a goal by creating space, moving towards the target and choosing when to pass or shoot. I can apply these skills in simple matchplay and begin to make decisions independently.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2" name="Speech Bubble: Rectangle with Corners Rounded 54">
            <a:extLst>
              <a:ext uri="{FF2B5EF4-FFF2-40B4-BE49-F238E27FC236}">
                <a16:creationId xmlns:a16="http://schemas.microsoft.com/office/drawing/2014/main" id="{E59AC8F6-9EFA-B74C-414B-57701BDDF62A}"/>
              </a:ext>
            </a:extLst>
          </p:cNvPr>
          <p:cNvSpPr/>
          <p:nvPr/>
        </p:nvSpPr>
        <p:spPr>
          <a:xfrm>
            <a:off x="5025388" y="2342092"/>
            <a:ext cx="2914228" cy="1127979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defend effectively by marking, tracking, intercepting and protecting space around the goal. I can attack by creating and exploiting space, supporting teammates and selecting appropriate ways to progress towards goal. I can apply attacking and defending skills consistently during matchplay.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3" name="Speech Bubble: Rectangle with Corners Rounded 54">
            <a:extLst>
              <a:ext uri="{FF2B5EF4-FFF2-40B4-BE49-F238E27FC236}">
                <a16:creationId xmlns:a16="http://schemas.microsoft.com/office/drawing/2014/main" id="{FE8B90CB-A3CD-91C9-0277-87F49A6D65DE}"/>
              </a:ext>
            </a:extLst>
          </p:cNvPr>
          <p:cNvSpPr/>
          <p:nvPr/>
        </p:nvSpPr>
        <p:spPr>
          <a:xfrm>
            <a:off x="327986" y="2932981"/>
            <a:ext cx="2632335" cy="1372327"/>
          </a:xfrm>
          <a:prstGeom prst="wedgeRoundRectCallout">
            <a:avLst>
              <a:gd name="adj1" fmla="val 41373"/>
              <a:gd name="adj2" fmla="val 10516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defend as an individual and as part of a team, adapting my position to protect space, mark opponents and regain possession. I can attack by creating opportunities, supporting teammates and selecting effective ways to attack the goal. I can apply these skills under pressure and make tactical decisions during matchplay.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B38F2067-D088-7F6E-29CB-65D9DB0939B9}"/>
              </a:ext>
            </a:extLst>
          </p:cNvPr>
          <p:cNvSpPr/>
          <p:nvPr/>
        </p:nvSpPr>
        <p:spPr>
          <a:xfrm>
            <a:off x="6864322" y="4318897"/>
            <a:ext cx="3620995" cy="1226724"/>
          </a:xfrm>
          <a:prstGeom prst="wedgeRoundRectCallout">
            <a:avLst>
              <a:gd name="adj1" fmla="val -40310"/>
              <a:gd name="adj2" fmla="val 8098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defend strategically by anticipating play, communicating with teammates, protecting space and adapting my position to regain possession. I can attack strategically by creating and exploiting space, combining with teammates and selecting the most effective option to progress and score. I can apply and adapt my attacking and defending skills independently during matchplay.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7" name="Speech Bubble: Rectangle with Corners Rounded 54">
            <a:extLst>
              <a:ext uri="{FF2B5EF4-FFF2-40B4-BE49-F238E27FC236}">
                <a16:creationId xmlns:a16="http://schemas.microsoft.com/office/drawing/2014/main" id="{01D00735-FFDA-F31E-C26D-400DDCA99E69}"/>
              </a:ext>
            </a:extLst>
          </p:cNvPr>
          <p:cNvSpPr/>
          <p:nvPr/>
        </p:nvSpPr>
        <p:spPr>
          <a:xfrm>
            <a:off x="1025912" y="419847"/>
            <a:ext cx="2375208" cy="963895"/>
          </a:xfrm>
          <a:prstGeom prst="wedgeRoundRectCallout">
            <a:avLst>
              <a:gd name="adj1" fmla="val -23553"/>
              <a:gd name="adj2" fmla="val 71370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move safely around a space and begin to understand that I can protect a space or object. I can explore moving towards a target and begin to work with others in simple games.</a:t>
            </a:r>
            <a:endParaRPr lang="en-GB" sz="9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C461F3-DC46-4AB3-AACB-184630351F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22" y="6014077"/>
            <a:ext cx="2209800" cy="62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3132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8580" y="1441794"/>
            <a:ext cx="11430912" cy="49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346229" y="67055"/>
            <a:ext cx="11532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Physical Education Curriculum Road Map Overview: Gymnastics Skills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182113" y="342293"/>
            <a:ext cx="1589247" cy="1185344"/>
            <a:chOff x="288000" y="67054"/>
            <a:chExt cx="1589247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03870" y="377949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7782410" y="2387107"/>
            <a:ext cx="1582563" cy="1185344"/>
            <a:chOff x="9645280" y="1211044"/>
            <a:chExt cx="158256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54466" y="151032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3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7124955" y="352936"/>
            <a:ext cx="1560485" cy="1185344"/>
            <a:chOff x="288000" y="67054"/>
            <a:chExt cx="1560485" cy="1185344"/>
          </a:xfrm>
        </p:grpSpPr>
        <p:pic>
          <p:nvPicPr>
            <p:cNvPr id="76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75108" y="38450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2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761086" y="2391502"/>
            <a:ext cx="1569084" cy="1185344"/>
            <a:chOff x="288000" y="67054"/>
            <a:chExt cx="1569084" cy="1185344"/>
          </a:xfrm>
        </p:grpSpPr>
        <p:pic>
          <p:nvPicPr>
            <p:cNvPr id="79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83707" y="37096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4</a:t>
              </a:r>
            </a:p>
          </p:txBody>
        </p:sp>
      </p:grpSp>
      <p:pic>
        <p:nvPicPr>
          <p:cNvPr id="81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2165" y="4698781"/>
            <a:ext cx="1531564" cy="118534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1572552" y="5005804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5</a:t>
            </a:r>
          </a:p>
        </p:txBody>
      </p:sp>
      <p:pic>
        <p:nvPicPr>
          <p:cNvPr id="85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7259" y="4405292"/>
            <a:ext cx="1531564" cy="1185344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5837715" y="4708886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6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10463118" y="4428272"/>
            <a:ext cx="1575965" cy="1185344"/>
            <a:chOff x="288000" y="67054"/>
            <a:chExt cx="1575965" cy="1185344"/>
          </a:xfrm>
        </p:grpSpPr>
        <p:pic>
          <p:nvPicPr>
            <p:cNvPr id="88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90588" y="379454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7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252960" y="348302"/>
            <a:ext cx="1678682" cy="1185344"/>
            <a:chOff x="288000" y="67054"/>
            <a:chExt cx="1678682" cy="1185344"/>
          </a:xfrm>
        </p:grpSpPr>
        <p:pic>
          <p:nvPicPr>
            <p:cNvPr id="94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93305" y="37483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EYFS</a:t>
              </a:r>
            </a:p>
          </p:txBody>
        </p:sp>
      </p:grpSp>
      <p:sp>
        <p:nvSpPr>
          <p:cNvPr id="43" name="Speech Bubble: Rectangle with Corners Rounded 54">
            <a:extLst>
              <a:ext uri="{FF2B5EF4-FFF2-40B4-BE49-F238E27FC236}">
                <a16:creationId xmlns:a16="http://schemas.microsoft.com/office/drawing/2014/main" id="{F943FA77-D0C6-43BC-9BD8-8591B5898B65}"/>
              </a:ext>
            </a:extLst>
          </p:cNvPr>
          <p:cNvSpPr/>
          <p:nvPr/>
        </p:nvSpPr>
        <p:spPr>
          <a:xfrm>
            <a:off x="4610571" y="408060"/>
            <a:ext cx="2559808" cy="1105810"/>
          </a:xfrm>
          <a:prstGeom prst="wedgeRoundRectCallout">
            <a:avLst>
              <a:gd name="adj1" fmla="val -45110"/>
              <a:gd name="adj2" fmla="val 6984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00" dirty="0"/>
              <a:t>I can move my body with increasing control and use different body parts to create large and small movements. I can hold simple balances, make shapes, jump and land safely, and explore rocking and rolling. I can link movements together to create a short floor routine.</a:t>
            </a:r>
          </a:p>
        </p:txBody>
      </p:sp>
      <p:sp>
        <p:nvSpPr>
          <p:cNvPr id="50" name="Speech Bubble: Rectangle with Corners Rounded 54">
            <a:extLst>
              <a:ext uri="{FF2B5EF4-FFF2-40B4-BE49-F238E27FC236}">
                <a16:creationId xmlns:a16="http://schemas.microsoft.com/office/drawing/2014/main" id="{0002AD99-4448-7441-9C78-0F757EA710E9}"/>
              </a:ext>
            </a:extLst>
          </p:cNvPr>
          <p:cNvSpPr/>
          <p:nvPr/>
        </p:nvSpPr>
        <p:spPr>
          <a:xfrm>
            <a:off x="8430870" y="530325"/>
            <a:ext cx="2636927" cy="1105810"/>
          </a:xfrm>
          <a:prstGeom prst="wedgeRoundRectCallout">
            <a:avLst>
              <a:gd name="adj1" fmla="val -50290"/>
              <a:gd name="adj2" fmla="val 80811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00" dirty="0"/>
              <a:t>I can move with control, changing the size, direction and speed of my movements. I can hold and transfer between balances, perform a range of shapes and jumps, and control rocking and rolling movements. I can link movements smoothly into a floor routine and begin to use apparatus safely.</a:t>
            </a:r>
          </a:p>
        </p:txBody>
      </p:sp>
      <p:sp>
        <p:nvSpPr>
          <p:cNvPr id="51" name="Speech Bubble: Rectangle with Corners Rounded 54">
            <a:extLst>
              <a:ext uri="{FF2B5EF4-FFF2-40B4-BE49-F238E27FC236}">
                <a16:creationId xmlns:a16="http://schemas.microsoft.com/office/drawing/2014/main" id="{FEE01910-604D-2449-8634-4ADCE2E3A23C}"/>
              </a:ext>
            </a:extLst>
          </p:cNvPr>
          <p:cNvSpPr/>
          <p:nvPr/>
        </p:nvSpPr>
        <p:spPr>
          <a:xfrm>
            <a:off x="9364973" y="2133387"/>
            <a:ext cx="2753629" cy="1185345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move confidently through space using different directions and pathways. I can travel at different levels and perform controlled rolls, shapes and balances. I can respond to simple music or stimuli and link movements together to create a short routine.</a:t>
            </a:r>
          </a:p>
        </p:txBody>
      </p:sp>
      <p:sp>
        <p:nvSpPr>
          <p:cNvPr id="52" name="Speech Bubble: Rectangle with Corners Rounded 54">
            <a:extLst>
              <a:ext uri="{FF2B5EF4-FFF2-40B4-BE49-F238E27FC236}">
                <a16:creationId xmlns:a16="http://schemas.microsoft.com/office/drawing/2014/main" id="{19E2F5B5-F560-034E-8ABC-F247334DF393}"/>
              </a:ext>
            </a:extLst>
          </p:cNvPr>
          <p:cNvSpPr/>
          <p:nvPr/>
        </p:nvSpPr>
        <p:spPr>
          <a:xfrm>
            <a:off x="5099581" y="2395460"/>
            <a:ext cx="2706023" cy="1185344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use space effectively, changing direction, pathway, level and speed when travelling. I can perform a range of rolls, shapes and balances with control and link them smoothly. I can respond creatively to music or a stimulus and begin to structure my own routine.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3" name="Speech Bubble: Rectangle with Corners Rounded 54">
            <a:extLst>
              <a:ext uri="{FF2B5EF4-FFF2-40B4-BE49-F238E27FC236}">
                <a16:creationId xmlns:a16="http://schemas.microsoft.com/office/drawing/2014/main" id="{5FB60B60-BB6C-2247-A5DE-EA50E60E1535}"/>
              </a:ext>
            </a:extLst>
          </p:cNvPr>
          <p:cNvSpPr/>
          <p:nvPr/>
        </p:nvSpPr>
        <p:spPr>
          <a:xfrm>
            <a:off x="315504" y="2909239"/>
            <a:ext cx="2798030" cy="1261303"/>
          </a:xfrm>
          <a:prstGeom prst="wedgeRoundRectCallout">
            <a:avLst>
              <a:gd name="adj1" fmla="val 41373"/>
              <a:gd name="adj2" fmla="val 10516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move fluently through space, using changes of direction, level, speed and pathway to make my movements more interesting. I can perform and combine a range of rolls, shapes and balances with precision and control. I can use music or a stimulus to develop ideas and create a well-structured routine.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E635D488-42A2-7B45-8FC4-D23D2EF27D54}"/>
              </a:ext>
            </a:extLst>
          </p:cNvPr>
          <p:cNvSpPr/>
          <p:nvPr/>
        </p:nvSpPr>
        <p:spPr>
          <a:xfrm>
            <a:off x="6864323" y="4428271"/>
            <a:ext cx="3546526" cy="1117349"/>
          </a:xfrm>
          <a:prstGeom prst="wedgeRoundRectCallout">
            <a:avLst>
              <a:gd name="adj1" fmla="val -49356"/>
              <a:gd name="adj2" fmla="val 84490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use space confidently and creatively, adapting my direction, level, speed and pathways to enhance my performance. I can perform a range of rolls, shapes and balances with fluency, precision and control. I can respond independently to music or a stimulus and compose, perform and evaluate a sequence that demonstrates creativity, control and quality of movement.</a:t>
            </a:r>
          </a:p>
        </p:txBody>
      </p:sp>
      <p:sp>
        <p:nvSpPr>
          <p:cNvPr id="57" name="Speech Bubble: Rectangle with Corners Rounded 54">
            <a:extLst>
              <a:ext uri="{FF2B5EF4-FFF2-40B4-BE49-F238E27FC236}">
                <a16:creationId xmlns:a16="http://schemas.microsoft.com/office/drawing/2014/main" id="{08096C19-4BC9-EB4B-A7E8-6660C0D92C54}"/>
              </a:ext>
            </a:extLst>
          </p:cNvPr>
          <p:cNvSpPr/>
          <p:nvPr/>
        </p:nvSpPr>
        <p:spPr>
          <a:xfrm>
            <a:off x="987156" y="382974"/>
            <a:ext cx="2469932" cy="1261303"/>
          </a:xfrm>
          <a:prstGeom prst="wedgeRoundRectCallout">
            <a:avLst>
              <a:gd name="adj1" fmla="val -27079"/>
              <a:gd name="adj2" fmla="val 7392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move different parts of my body with control and explore large and small movements. I can hold simple balances, make different shapes, jump and land safely, and explore rocking and rolling. I can link movements together to create a simple routine.</a:t>
            </a:r>
            <a:endParaRPr lang="en-GB" sz="9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D0E16A-9026-B0E3-B06F-FF81F48F6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04" y="5977370"/>
            <a:ext cx="2209800" cy="62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1637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8580" y="1441794"/>
            <a:ext cx="11430912" cy="49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346229" y="67055"/>
            <a:ext cx="11532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Physical Education Curriculum Road Map Overview: Dance Skills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182113" y="342293"/>
            <a:ext cx="1589247" cy="1185344"/>
            <a:chOff x="288000" y="67054"/>
            <a:chExt cx="1589247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03870" y="377949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7782410" y="2387107"/>
            <a:ext cx="1582563" cy="1185344"/>
            <a:chOff x="9645280" y="1211044"/>
            <a:chExt cx="158256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54466" y="151032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3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7124955" y="352936"/>
            <a:ext cx="1560485" cy="1185344"/>
            <a:chOff x="288000" y="67054"/>
            <a:chExt cx="1560485" cy="1185344"/>
          </a:xfrm>
        </p:grpSpPr>
        <p:pic>
          <p:nvPicPr>
            <p:cNvPr id="76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75108" y="38450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2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761086" y="2391502"/>
            <a:ext cx="1569084" cy="1185344"/>
            <a:chOff x="288000" y="67054"/>
            <a:chExt cx="1569084" cy="1185344"/>
          </a:xfrm>
        </p:grpSpPr>
        <p:pic>
          <p:nvPicPr>
            <p:cNvPr id="79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83707" y="37096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4</a:t>
              </a:r>
            </a:p>
          </p:txBody>
        </p:sp>
      </p:grpSp>
      <p:pic>
        <p:nvPicPr>
          <p:cNvPr id="81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2165" y="4698781"/>
            <a:ext cx="1531564" cy="118534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1572552" y="5005804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5</a:t>
            </a:r>
          </a:p>
        </p:txBody>
      </p:sp>
      <p:pic>
        <p:nvPicPr>
          <p:cNvPr id="85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7259" y="4405292"/>
            <a:ext cx="1531564" cy="1185344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5837715" y="4708886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6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10463118" y="4428272"/>
            <a:ext cx="1575965" cy="1185344"/>
            <a:chOff x="288000" y="67054"/>
            <a:chExt cx="1575965" cy="1185344"/>
          </a:xfrm>
        </p:grpSpPr>
        <p:pic>
          <p:nvPicPr>
            <p:cNvPr id="88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90588" y="379454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7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252960" y="348302"/>
            <a:ext cx="1678682" cy="1185344"/>
            <a:chOff x="288000" y="67054"/>
            <a:chExt cx="1678682" cy="1185344"/>
          </a:xfrm>
        </p:grpSpPr>
        <p:pic>
          <p:nvPicPr>
            <p:cNvPr id="94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93305" y="37483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EYFS</a:t>
              </a:r>
            </a:p>
          </p:txBody>
        </p:sp>
      </p:grpSp>
      <p:sp>
        <p:nvSpPr>
          <p:cNvPr id="43" name="Speech Bubble: Rectangle with Corners Rounded 54">
            <a:extLst>
              <a:ext uri="{FF2B5EF4-FFF2-40B4-BE49-F238E27FC236}">
                <a16:creationId xmlns:a16="http://schemas.microsoft.com/office/drawing/2014/main" id="{F943FA77-D0C6-43BC-9BD8-8591B5898B65}"/>
              </a:ext>
            </a:extLst>
          </p:cNvPr>
          <p:cNvSpPr/>
          <p:nvPr/>
        </p:nvSpPr>
        <p:spPr>
          <a:xfrm>
            <a:off x="4634191" y="436987"/>
            <a:ext cx="2731354" cy="1047956"/>
          </a:xfrm>
          <a:prstGeom prst="wedgeRoundRectCallout">
            <a:avLst>
              <a:gd name="adj1" fmla="val -45110"/>
              <a:gd name="adj2" fmla="val 6984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move with control and awareness of the space around me. I can copy and create simple body movements and patterns, linking actions to sounds and music. I can follow and perform a simple dance routine to a beat and work with others in a group.</a:t>
            </a:r>
          </a:p>
        </p:txBody>
      </p:sp>
      <p:sp>
        <p:nvSpPr>
          <p:cNvPr id="50" name="Speech Bubble: Rectangle with Corners Rounded 54">
            <a:extLst>
              <a:ext uri="{FF2B5EF4-FFF2-40B4-BE49-F238E27FC236}">
                <a16:creationId xmlns:a16="http://schemas.microsoft.com/office/drawing/2014/main" id="{0002AD99-4448-7441-9C78-0F757EA710E9}"/>
              </a:ext>
            </a:extLst>
          </p:cNvPr>
          <p:cNvSpPr/>
          <p:nvPr/>
        </p:nvSpPr>
        <p:spPr>
          <a:xfrm>
            <a:off x="8430870" y="450791"/>
            <a:ext cx="2731354" cy="1185344"/>
          </a:xfrm>
          <a:prstGeom prst="wedgeRoundRectCallout">
            <a:avLst>
              <a:gd name="adj1" fmla="val -50290"/>
              <a:gd name="adj2" fmla="val 80811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move confidently and with control, using different directions, levels and pathways. I can create, copy and link movements and respond to different sounds and rhythms. I can perform a short routine with increasing accuracy and timing and work cooperatively as part of a group.</a:t>
            </a:r>
          </a:p>
        </p:txBody>
      </p:sp>
      <p:sp>
        <p:nvSpPr>
          <p:cNvPr id="51" name="Speech Bubble: Rectangle with Corners Rounded 54">
            <a:extLst>
              <a:ext uri="{FF2B5EF4-FFF2-40B4-BE49-F238E27FC236}">
                <a16:creationId xmlns:a16="http://schemas.microsoft.com/office/drawing/2014/main" id="{FEE01910-604D-2449-8634-4ADCE2E3A23C}"/>
              </a:ext>
            </a:extLst>
          </p:cNvPr>
          <p:cNvSpPr/>
          <p:nvPr/>
        </p:nvSpPr>
        <p:spPr>
          <a:xfrm>
            <a:off x="9241053" y="2243961"/>
            <a:ext cx="2612367" cy="1117349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control my body and use different levels, directions and pathways when dancing. I can move in time with a beat and use balances and changes of level to add variety to my movements. I can respond to music or a stimulus and link movements into a short sequence.</a:t>
            </a:r>
          </a:p>
        </p:txBody>
      </p:sp>
      <p:sp>
        <p:nvSpPr>
          <p:cNvPr id="52" name="Speech Bubble: Rectangle with Corners Rounded 54">
            <a:extLst>
              <a:ext uri="{FF2B5EF4-FFF2-40B4-BE49-F238E27FC236}">
                <a16:creationId xmlns:a16="http://schemas.microsoft.com/office/drawing/2014/main" id="{19E2F5B5-F560-034E-8ABC-F247334DF393}"/>
              </a:ext>
            </a:extLst>
          </p:cNvPr>
          <p:cNvSpPr/>
          <p:nvPr/>
        </p:nvSpPr>
        <p:spPr>
          <a:xfrm>
            <a:off x="5184713" y="2333770"/>
            <a:ext cx="2706024" cy="1117349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perform movements with increasing control, coordination and fluency. I can maintain rhythm and timing and combine balances, travelling and changes of level. I can respond creatively to music or a stimulus and begin to use jumps and flight within a sequence.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3" name="Speech Bubble: Rectangle with Corners Rounded 54">
            <a:extLst>
              <a:ext uri="{FF2B5EF4-FFF2-40B4-BE49-F238E27FC236}">
                <a16:creationId xmlns:a16="http://schemas.microsoft.com/office/drawing/2014/main" id="{5FB60B60-BB6C-2247-A5DE-EA50E60E1535}"/>
              </a:ext>
            </a:extLst>
          </p:cNvPr>
          <p:cNvSpPr/>
          <p:nvPr/>
        </p:nvSpPr>
        <p:spPr>
          <a:xfrm>
            <a:off x="598834" y="2775237"/>
            <a:ext cx="2487094" cy="1332723"/>
          </a:xfrm>
          <a:prstGeom prst="wedgeRoundRectCallout">
            <a:avLst>
              <a:gd name="adj1" fmla="val 34479"/>
              <a:gd name="adj2" fmla="val 81155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perform with control, precision and confidence and use my whole body expressively. I can maintain accurate timing and rhythm and combine balances, travelling and flight movements. I can respond creatively to different music or stimuli and choreograph a sequence that communicates an idea or mood.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E635D488-42A2-7B45-8FC4-D23D2EF27D54}"/>
              </a:ext>
            </a:extLst>
          </p:cNvPr>
          <p:cNvSpPr/>
          <p:nvPr/>
        </p:nvSpPr>
        <p:spPr>
          <a:xfrm>
            <a:off x="6864323" y="4428271"/>
            <a:ext cx="3546526" cy="1117349"/>
          </a:xfrm>
          <a:prstGeom prst="wedgeRoundRectCallout">
            <a:avLst>
              <a:gd name="adj1" fmla="val -40331"/>
              <a:gd name="adj2" fmla="val 78816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use my body with control, precision and expression to communicate through dance. I can combine rhythm, timing, balances, travelling, flight and changes of level fluently. I can respond independently to music or a stimulus and create, perform and evaluate a sequence that demonstrates creativity, expression and quality of movement.</a:t>
            </a:r>
          </a:p>
        </p:txBody>
      </p:sp>
      <p:sp>
        <p:nvSpPr>
          <p:cNvPr id="57" name="Speech Bubble: Rectangle with Corners Rounded 54">
            <a:extLst>
              <a:ext uri="{FF2B5EF4-FFF2-40B4-BE49-F238E27FC236}">
                <a16:creationId xmlns:a16="http://schemas.microsoft.com/office/drawing/2014/main" id="{08096C19-4BC9-EB4B-A7E8-6660C0D92C54}"/>
              </a:ext>
            </a:extLst>
          </p:cNvPr>
          <p:cNvSpPr/>
          <p:nvPr/>
        </p:nvSpPr>
        <p:spPr>
          <a:xfrm>
            <a:off x="1025912" y="374832"/>
            <a:ext cx="2375208" cy="1185344"/>
          </a:xfrm>
          <a:prstGeom prst="wedgeRoundRectCallout">
            <a:avLst>
              <a:gd name="adj1" fmla="val -36882"/>
              <a:gd name="adj2" fmla="val 76181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move safely in different spaces and explore different ways of moving my body. I can copy simple movements and patterns, make movements to sounds and music, and join movements together. I can perform simple movements with others and begin to move to a beat.</a:t>
            </a:r>
            <a:endParaRPr lang="en-GB" sz="9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08D17F-2FE0-8FD9-3D5C-5A06E484DF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22" y="5965123"/>
            <a:ext cx="2209800" cy="62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1151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8580" y="1441794"/>
            <a:ext cx="11430912" cy="49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346229" y="67055"/>
            <a:ext cx="11532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Physical Education Curriculum Road Map Overview: Throwing and Catching/Striking and Fielding Games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182113" y="342293"/>
            <a:ext cx="1589247" cy="1185344"/>
            <a:chOff x="288000" y="67054"/>
            <a:chExt cx="1589247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03870" y="377949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7782410" y="2387107"/>
            <a:ext cx="1582563" cy="1185344"/>
            <a:chOff x="9645280" y="1211044"/>
            <a:chExt cx="158256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54466" y="151032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3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7124955" y="352936"/>
            <a:ext cx="1560485" cy="1185344"/>
            <a:chOff x="288000" y="67054"/>
            <a:chExt cx="1560485" cy="1185344"/>
          </a:xfrm>
        </p:grpSpPr>
        <p:pic>
          <p:nvPicPr>
            <p:cNvPr id="76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75108" y="38450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2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761086" y="2391502"/>
            <a:ext cx="1569084" cy="1185344"/>
            <a:chOff x="288000" y="67054"/>
            <a:chExt cx="1569084" cy="1185344"/>
          </a:xfrm>
        </p:grpSpPr>
        <p:pic>
          <p:nvPicPr>
            <p:cNvPr id="79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83707" y="37096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4</a:t>
              </a:r>
            </a:p>
          </p:txBody>
        </p:sp>
      </p:grpSp>
      <p:pic>
        <p:nvPicPr>
          <p:cNvPr id="81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2165" y="4698781"/>
            <a:ext cx="1531564" cy="118534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1572552" y="5005804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5</a:t>
            </a:r>
          </a:p>
        </p:txBody>
      </p:sp>
      <p:pic>
        <p:nvPicPr>
          <p:cNvPr id="85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7259" y="4405292"/>
            <a:ext cx="1531564" cy="1185344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5837715" y="4708886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6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10463118" y="4428272"/>
            <a:ext cx="1575965" cy="1185344"/>
            <a:chOff x="288000" y="67054"/>
            <a:chExt cx="1575965" cy="1185344"/>
          </a:xfrm>
        </p:grpSpPr>
        <p:pic>
          <p:nvPicPr>
            <p:cNvPr id="88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90588" y="379454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7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252960" y="348302"/>
            <a:ext cx="1678682" cy="1185344"/>
            <a:chOff x="288000" y="67054"/>
            <a:chExt cx="1678682" cy="1185344"/>
          </a:xfrm>
        </p:grpSpPr>
        <p:pic>
          <p:nvPicPr>
            <p:cNvPr id="94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93305" y="37483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EYFS</a:t>
              </a:r>
            </a:p>
          </p:txBody>
        </p:sp>
      </p:grpSp>
      <p:sp>
        <p:nvSpPr>
          <p:cNvPr id="43" name="Speech Bubble: Rectangle with Corners Rounded 54">
            <a:extLst>
              <a:ext uri="{FF2B5EF4-FFF2-40B4-BE49-F238E27FC236}">
                <a16:creationId xmlns:a16="http://schemas.microsoft.com/office/drawing/2014/main" id="{F943FA77-D0C6-43BC-9BD8-8591B5898B65}"/>
              </a:ext>
            </a:extLst>
          </p:cNvPr>
          <p:cNvSpPr/>
          <p:nvPr/>
        </p:nvSpPr>
        <p:spPr>
          <a:xfrm>
            <a:off x="4441598" y="424485"/>
            <a:ext cx="2985390" cy="960185"/>
          </a:xfrm>
          <a:prstGeom prst="wedgeRoundRectCallout">
            <a:avLst>
              <a:gd name="adj1" fmla="val -40198"/>
              <a:gd name="adj2" fmla="val 7074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bg1"/>
                </a:solidFill>
              </a:rPr>
              <a:t>I can show individually how to throw and catch using a variety of apparatus</a:t>
            </a:r>
          </a:p>
          <a:p>
            <a:r>
              <a:rPr lang="en-GB" sz="900" dirty="0"/>
              <a:t>I can send a ball/bean bag/quoit one handed using under arm throw</a:t>
            </a:r>
          </a:p>
          <a:p>
            <a:r>
              <a:rPr lang="en-GB" sz="900" dirty="0"/>
              <a:t>I can aim consistently between/into/at/over a variety of targets</a:t>
            </a:r>
          </a:p>
        </p:txBody>
      </p:sp>
      <p:sp>
        <p:nvSpPr>
          <p:cNvPr id="50" name="Speech Bubble: Rectangle with Corners Rounded 54">
            <a:extLst>
              <a:ext uri="{FF2B5EF4-FFF2-40B4-BE49-F238E27FC236}">
                <a16:creationId xmlns:a16="http://schemas.microsoft.com/office/drawing/2014/main" id="{0002AD99-4448-7441-9C78-0F757EA710E9}"/>
              </a:ext>
            </a:extLst>
          </p:cNvPr>
          <p:cNvSpPr/>
          <p:nvPr/>
        </p:nvSpPr>
        <p:spPr>
          <a:xfrm>
            <a:off x="8868405" y="431955"/>
            <a:ext cx="2798030" cy="1261303"/>
          </a:xfrm>
          <a:prstGeom prst="wedgeRoundRectCallout">
            <a:avLst>
              <a:gd name="adj1" fmla="val -52756"/>
              <a:gd name="adj2" fmla="val 68500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throw/catch/bounce with two hands or one hand</a:t>
            </a:r>
          </a:p>
          <a:p>
            <a:r>
              <a:rPr lang="en-GB" sz="900" dirty="0"/>
              <a:t>I can throw/catch/bounce when in a stationary position or moving around the playing area</a:t>
            </a:r>
          </a:p>
          <a:p>
            <a:r>
              <a:rPr lang="en-GB" sz="900" dirty="0">
                <a:solidFill>
                  <a:schemeClr val="bg1"/>
                </a:solidFill>
              </a:rPr>
              <a:t>I can show both individually and in pairs how to throw and catch using a variety of apparatus</a:t>
            </a:r>
            <a:endParaRPr lang="en-GB" sz="900" b="1" dirty="0"/>
          </a:p>
          <a:p>
            <a:endParaRPr lang="en-GB" sz="900" dirty="0"/>
          </a:p>
        </p:txBody>
      </p:sp>
      <p:sp>
        <p:nvSpPr>
          <p:cNvPr id="51" name="Speech Bubble: Rectangle with Corners Rounded 54">
            <a:extLst>
              <a:ext uri="{FF2B5EF4-FFF2-40B4-BE49-F238E27FC236}">
                <a16:creationId xmlns:a16="http://schemas.microsoft.com/office/drawing/2014/main" id="{FEE01910-604D-2449-8634-4ADCE2E3A23C}"/>
              </a:ext>
            </a:extLst>
          </p:cNvPr>
          <p:cNvSpPr/>
          <p:nvPr/>
        </p:nvSpPr>
        <p:spPr>
          <a:xfrm>
            <a:off x="9213011" y="2264628"/>
            <a:ext cx="2924659" cy="1281928"/>
          </a:xfrm>
          <a:prstGeom prst="wedgeRoundRectCallout">
            <a:avLst>
              <a:gd name="adj1" fmla="val -46982"/>
              <a:gd name="adj2" fmla="val 7087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receive the ball from one direction and throw or strike it away in another direction </a:t>
            </a:r>
          </a:p>
          <a:p>
            <a:r>
              <a:rPr lang="en-GB" sz="900" dirty="0"/>
              <a:t>I can strike a ball with confidence and control and direct it accurately into a target area </a:t>
            </a:r>
          </a:p>
          <a:p>
            <a:r>
              <a:rPr lang="en-GB" sz="900" dirty="0"/>
              <a:t>I can demonstrate the roles of a bowler, striker, fielder and backstop/wicket keeper </a:t>
            </a:r>
          </a:p>
          <a:p>
            <a:r>
              <a:rPr lang="en-GB" sz="900" dirty="0">
                <a:solidFill>
                  <a:schemeClr val="bg1"/>
                </a:solidFill>
              </a:rPr>
              <a:t>I can field a ball travelling at varying speeds</a:t>
            </a:r>
          </a:p>
        </p:txBody>
      </p:sp>
      <p:sp>
        <p:nvSpPr>
          <p:cNvPr id="52" name="Speech Bubble: Rectangle with Corners Rounded 54">
            <a:extLst>
              <a:ext uri="{FF2B5EF4-FFF2-40B4-BE49-F238E27FC236}">
                <a16:creationId xmlns:a16="http://schemas.microsoft.com/office/drawing/2014/main" id="{19E2F5B5-F560-034E-8ABC-F247334DF393}"/>
              </a:ext>
            </a:extLst>
          </p:cNvPr>
          <p:cNvSpPr/>
          <p:nvPr/>
        </p:nvSpPr>
        <p:spPr>
          <a:xfrm>
            <a:off x="5025388" y="2108181"/>
            <a:ext cx="2941018" cy="1609897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throw accurately and be a reliable bowler or feeder of the ball </a:t>
            </a:r>
          </a:p>
          <a:p>
            <a:r>
              <a:rPr lang="en-GB" sz="900" dirty="0"/>
              <a:t>I can strike a ball along the ground or through the air in different directions with control </a:t>
            </a:r>
          </a:p>
          <a:p>
            <a:r>
              <a:rPr lang="en-GB" sz="900" dirty="0"/>
              <a:t>I understand how to direct a ball into spaces in order to score </a:t>
            </a:r>
          </a:p>
          <a:p>
            <a:r>
              <a:rPr lang="en-GB" sz="900" dirty="0"/>
              <a:t>I can combine the skills to play small sided striking and fielding games </a:t>
            </a:r>
          </a:p>
          <a:p>
            <a:r>
              <a:rPr lang="en-GB" sz="900" dirty="0">
                <a:solidFill>
                  <a:schemeClr val="bg1"/>
                </a:solidFill>
              </a:rPr>
              <a:t>I can use the long barrier technique to effectively field a ball. </a:t>
            </a:r>
          </a:p>
        </p:txBody>
      </p:sp>
      <p:sp>
        <p:nvSpPr>
          <p:cNvPr id="53" name="Speech Bubble: Rectangle with Corners Rounded 54">
            <a:extLst>
              <a:ext uri="{FF2B5EF4-FFF2-40B4-BE49-F238E27FC236}">
                <a16:creationId xmlns:a16="http://schemas.microsoft.com/office/drawing/2014/main" id="{5FB60B60-BB6C-2247-A5DE-EA50E60E1535}"/>
              </a:ext>
            </a:extLst>
          </p:cNvPr>
          <p:cNvSpPr/>
          <p:nvPr/>
        </p:nvSpPr>
        <p:spPr>
          <a:xfrm>
            <a:off x="427961" y="2890988"/>
            <a:ext cx="2798030" cy="1609897"/>
          </a:xfrm>
          <a:prstGeom prst="wedgeRoundRectCallout">
            <a:avLst>
              <a:gd name="adj1" fmla="val 35207"/>
              <a:gd name="adj2" fmla="val 81294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use a rounders/cricket bat with confidence </a:t>
            </a:r>
          </a:p>
          <a:p>
            <a:r>
              <a:rPr lang="en-GB" sz="900" dirty="0"/>
              <a:t>I can strike and throw the ball with reasonable accuracy and consistency </a:t>
            </a:r>
          </a:p>
          <a:p>
            <a:r>
              <a:rPr lang="en-GB" sz="900" dirty="0"/>
              <a:t>I can bowl underarm so the ball arrives appropriately for the batter to hit </a:t>
            </a:r>
          </a:p>
          <a:p>
            <a:r>
              <a:rPr lang="en-GB" sz="900" dirty="0"/>
              <a:t>I can play confidently in a range of small sided striking and fielding games and experience all roles. </a:t>
            </a:r>
          </a:p>
          <a:p>
            <a:r>
              <a:rPr lang="en-GB" sz="900" dirty="0"/>
              <a:t>I can use the overarm throw technique</a:t>
            </a:r>
          </a:p>
          <a:p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E635D488-42A2-7B45-8FC4-D23D2EF27D54}"/>
              </a:ext>
            </a:extLst>
          </p:cNvPr>
          <p:cNvSpPr/>
          <p:nvPr/>
        </p:nvSpPr>
        <p:spPr>
          <a:xfrm>
            <a:off x="6864323" y="4428271"/>
            <a:ext cx="2798030" cy="1117349"/>
          </a:xfrm>
          <a:prstGeom prst="wedgeRoundRectCallout">
            <a:avLst>
              <a:gd name="adj1" fmla="val -62247"/>
              <a:gd name="adj2" fmla="val 76770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understand and show the correct striking stance and direct the ball away from fielders </a:t>
            </a:r>
          </a:p>
          <a:p>
            <a:r>
              <a:rPr lang="en-GB" sz="900" dirty="0"/>
              <a:t>I can bowl in competitive situations and understand strategies that can be deployed </a:t>
            </a:r>
          </a:p>
          <a:p>
            <a:r>
              <a:rPr lang="en-GB" sz="900" dirty="0"/>
              <a:t>I can field the ball and return it with an overarm throw </a:t>
            </a:r>
          </a:p>
        </p:txBody>
      </p:sp>
      <p:sp>
        <p:nvSpPr>
          <p:cNvPr id="57" name="Speech Bubble: Rectangle with Corners Rounded 54">
            <a:extLst>
              <a:ext uri="{FF2B5EF4-FFF2-40B4-BE49-F238E27FC236}">
                <a16:creationId xmlns:a16="http://schemas.microsoft.com/office/drawing/2014/main" id="{08096C19-4BC9-EB4B-A7E8-6660C0D92C54}"/>
              </a:ext>
            </a:extLst>
          </p:cNvPr>
          <p:cNvSpPr/>
          <p:nvPr/>
        </p:nvSpPr>
        <p:spPr>
          <a:xfrm>
            <a:off x="1034926" y="418435"/>
            <a:ext cx="2375208" cy="911853"/>
          </a:xfrm>
          <a:prstGeom prst="wedgeRoundRectCallout">
            <a:avLst>
              <a:gd name="adj1" fmla="val -36265"/>
              <a:gd name="adj2" fmla="val 79566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Children show good control and co-ordination in large and small movements.  They move confidently in a range of ways, safely negotiating space. They handle equipment and tools effectively, </a:t>
            </a:r>
            <a:endParaRPr lang="en-GB" sz="9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93B4D5-A684-538A-AA60-97B54830E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04" y="6041379"/>
            <a:ext cx="2209800" cy="62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3720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8580" y="1441794"/>
            <a:ext cx="11430912" cy="49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346229" y="67055"/>
            <a:ext cx="11532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Physical Education Curriculum Road Map Overview: Bat and Ball/Net and Wall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182113" y="342293"/>
            <a:ext cx="1589247" cy="1185344"/>
            <a:chOff x="288000" y="67054"/>
            <a:chExt cx="1589247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03870" y="377949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7782410" y="2387107"/>
            <a:ext cx="1582563" cy="1185344"/>
            <a:chOff x="9645280" y="1211044"/>
            <a:chExt cx="158256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54466" y="151032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3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7124955" y="352936"/>
            <a:ext cx="1560485" cy="1185344"/>
            <a:chOff x="288000" y="67054"/>
            <a:chExt cx="1560485" cy="1185344"/>
          </a:xfrm>
        </p:grpSpPr>
        <p:pic>
          <p:nvPicPr>
            <p:cNvPr id="76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75108" y="38450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2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467012" y="2379379"/>
            <a:ext cx="1569084" cy="1185344"/>
            <a:chOff x="288000" y="67054"/>
            <a:chExt cx="1569084" cy="1185344"/>
          </a:xfrm>
        </p:grpSpPr>
        <p:pic>
          <p:nvPicPr>
            <p:cNvPr id="79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83707" y="37096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4</a:t>
              </a:r>
            </a:p>
          </p:txBody>
        </p:sp>
      </p:grpSp>
      <p:pic>
        <p:nvPicPr>
          <p:cNvPr id="81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2165" y="4698781"/>
            <a:ext cx="1531564" cy="118534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1572552" y="5005804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5</a:t>
            </a:r>
          </a:p>
        </p:txBody>
      </p:sp>
      <p:pic>
        <p:nvPicPr>
          <p:cNvPr id="85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7259" y="4405292"/>
            <a:ext cx="1531564" cy="1185344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5837715" y="4708886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6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10463118" y="4428272"/>
            <a:ext cx="1575965" cy="1185344"/>
            <a:chOff x="288000" y="67054"/>
            <a:chExt cx="1575965" cy="1185344"/>
          </a:xfrm>
        </p:grpSpPr>
        <p:pic>
          <p:nvPicPr>
            <p:cNvPr id="88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90588" y="379454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7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252960" y="348302"/>
            <a:ext cx="1678682" cy="1185344"/>
            <a:chOff x="288000" y="67054"/>
            <a:chExt cx="1678682" cy="1185344"/>
          </a:xfrm>
        </p:grpSpPr>
        <p:pic>
          <p:nvPicPr>
            <p:cNvPr id="94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93305" y="37483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EYFS</a:t>
              </a:r>
            </a:p>
          </p:txBody>
        </p:sp>
      </p:grpSp>
      <p:sp>
        <p:nvSpPr>
          <p:cNvPr id="43" name="Speech Bubble: Rectangle with Corners Rounded 54">
            <a:extLst>
              <a:ext uri="{FF2B5EF4-FFF2-40B4-BE49-F238E27FC236}">
                <a16:creationId xmlns:a16="http://schemas.microsoft.com/office/drawing/2014/main" id="{F943FA77-D0C6-43BC-9BD8-8591B5898B65}"/>
              </a:ext>
            </a:extLst>
          </p:cNvPr>
          <p:cNvSpPr/>
          <p:nvPr/>
        </p:nvSpPr>
        <p:spPr>
          <a:xfrm>
            <a:off x="4582481" y="505963"/>
            <a:ext cx="2673671" cy="1027683"/>
          </a:xfrm>
          <a:prstGeom prst="wedgeRoundRectCallout">
            <a:avLst>
              <a:gd name="adj1" fmla="val -45110"/>
              <a:gd name="adj2" fmla="val 6984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00" dirty="0"/>
              <a:t>I </a:t>
            </a:r>
            <a:r>
              <a:rPr lang="en-GB" sz="900" dirty="0"/>
              <a:t>understand and demonstrate how to use equipment safely. I can balance a ball on a racket in a stationary position. I can roll a ball in a controlled manner to a designated area or target.</a:t>
            </a:r>
          </a:p>
        </p:txBody>
      </p:sp>
      <p:sp>
        <p:nvSpPr>
          <p:cNvPr id="50" name="Speech Bubble: Rectangle with Corners Rounded 54">
            <a:extLst>
              <a:ext uri="{FF2B5EF4-FFF2-40B4-BE49-F238E27FC236}">
                <a16:creationId xmlns:a16="http://schemas.microsoft.com/office/drawing/2014/main" id="{0002AD99-4448-7441-9C78-0F757EA710E9}"/>
              </a:ext>
            </a:extLst>
          </p:cNvPr>
          <p:cNvSpPr/>
          <p:nvPr/>
        </p:nvSpPr>
        <p:spPr>
          <a:xfrm>
            <a:off x="8621289" y="551747"/>
            <a:ext cx="2673671" cy="982557"/>
          </a:xfrm>
          <a:prstGeom prst="wedgeRoundRectCallout">
            <a:avLst>
              <a:gd name="adj1" fmla="val -50290"/>
              <a:gd name="adj2" fmla="val 80811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00" dirty="0"/>
              <a:t>I understand and explain which grip to use to balance a ball on a racket. I can demonstrate balancing a ball on a racket both stationary and whilst moving. I can demonstrate the correct stance to hit a ball into a target.</a:t>
            </a:r>
          </a:p>
          <a:p>
            <a:r>
              <a:rPr lang="en-GB" sz="800" dirty="0"/>
              <a:t>I can hit a  ball  in a controlled manner.</a:t>
            </a:r>
          </a:p>
        </p:txBody>
      </p:sp>
      <p:sp>
        <p:nvSpPr>
          <p:cNvPr id="51" name="Speech Bubble: Rectangle with Corners Rounded 54">
            <a:extLst>
              <a:ext uri="{FF2B5EF4-FFF2-40B4-BE49-F238E27FC236}">
                <a16:creationId xmlns:a16="http://schemas.microsoft.com/office/drawing/2014/main" id="{FEE01910-604D-2449-8634-4ADCE2E3A23C}"/>
              </a:ext>
            </a:extLst>
          </p:cNvPr>
          <p:cNvSpPr/>
          <p:nvPr/>
        </p:nvSpPr>
        <p:spPr>
          <a:xfrm>
            <a:off x="9481296" y="2262712"/>
            <a:ext cx="2224749" cy="982557"/>
          </a:xfrm>
          <a:prstGeom prst="wedgeRoundRectCallout">
            <a:avLst>
              <a:gd name="adj1" fmla="val -47055"/>
              <a:gd name="adj2" fmla="val 74064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strike a ball with control over a net at a target. I can select the appropriate shot in different situations. I understand simple principles and tactics and use them in a game activity. </a:t>
            </a:r>
          </a:p>
          <a:p>
            <a:endParaRPr lang="en-GB" sz="900" dirty="0"/>
          </a:p>
        </p:txBody>
      </p:sp>
      <p:sp>
        <p:nvSpPr>
          <p:cNvPr id="52" name="Speech Bubble: Rectangle with Corners Rounded 54">
            <a:extLst>
              <a:ext uri="{FF2B5EF4-FFF2-40B4-BE49-F238E27FC236}">
                <a16:creationId xmlns:a16="http://schemas.microsoft.com/office/drawing/2014/main" id="{19E2F5B5-F560-034E-8ABC-F247334DF393}"/>
              </a:ext>
            </a:extLst>
          </p:cNvPr>
          <p:cNvSpPr/>
          <p:nvPr/>
        </p:nvSpPr>
        <p:spPr>
          <a:xfrm>
            <a:off x="4947580" y="2452708"/>
            <a:ext cx="2673671" cy="1027683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 I can use a racket to strike a ball with accuracy and control. </a:t>
            </a:r>
            <a:r>
              <a:rPr lang="en-GB" sz="900" dirty="0">
                <a:solidFill>
                  <a:schemeClr val="bg1"/>
                </a:solidFill>
              </a:rPr>
              <a:t>I understand, plan and combine skills to play 1v1 net games. </a:t>
            </a:r>
          </a:p>
          <a:p>
            <a:r>
              <a:rPr lang="en-GB" sz="900" dirty="0">
                <a:solidFill>
                  <a:schemeClr val="bg1"/>
                </a:solidFill>
              </a:rPr>
              <a:t>I can understand and play a game over a net throwing/hitting into spaces. </a:t>
            </a:r>
          </a:p>
        </p:txBody>
      </p:sp>
      <p:sp>
        <p:nvSpPr>
          <p:cNvPr id="53" name="Speech Bubble: Rectangle with Corners Rounded 54">
            <a:extLst>
              <a:ext uri="{FF2B5EF4-FFF2-40B4-BE49-F238E27FC236}">
                <a16:creationId xmlns:a16="http://schemas.microsoft.com/office/drawing/2014/main" id="{5FB60B60-BB6C-2247-A5DE-EA50E60E1535}"/>
              </a:ext>
            </a:extLst>
          </p:cNvPr>
          <p:cNvSpPr/>
          <p:nvPr/>
        </p:nvSpPr>
        <p:spPr>
          <a:xfrm>
            <a:off x="373796" y="3416402"/>
            <a:ext cx="2621827" cy="987395"/>
          </a:xfrm>
          <a:prstGeom prst="wedgeRoundRectCallout">
            <a:avLst>
              <a:gd name="adj1" fmla="val 36767"/>
              <a:gd name="adj2" fmla="val 87696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bg1"/>
                </a:solidFill>
              </a:rPr>
              <a:t>I can play shots on both sides of the body and from above the head. I understand how to position/move my body to receive a ball coming from different heights and angles. I recognise which skills I need to improve on.</a:t>
            </a: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E635D488-42A2-7B45-8FC4-D23D2EF27D54}"/>
              </a:ext>
            </a:extLst>
          </p:cNvPr>
          <p:cNvSpPr/>
          <p:nvPr/>
        </p:nvSpPr>
        <p:spPr>
          <a:xfrm>
            <a:off x="7078356" y="4443793"/>
            <a:ext cx="3159572" cy="1336772"/>
          </a:xfrm>
          <a:prstGeom prst="wedgeRoundRectCallout">
            <a:avLst>
              <a:gd name="adj1" fmla="val -56513"/>
              <a:gd name="adj2" fmla="val 78061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50" dirty="0"/>
              <a:t>I can play a variety of shots with intent when striking the ball after one bounce or on the volley. I can direct a ball into an opponent's court at different heights, speeds and angles and explain why I am doing it. I can evaluate the effectiveness of a shot and suggest ways of improving it. I can play a range of small sided net wall games and apply common principles for attack and defence.</a:t>
            </a:r>
          </a:p>
          <a:p>
            <a:endParaRPr lang="en-GB" sz="900" dirty="0"/>
          </a:p>
        </p:txBody>
      </p:sp>
      <p:sp>
        <p:nvSpPr>
          <p:cNvPr id="57" name="Speech Bubble: Rectangle with Corners Rounded 54">
            <a:extLst>
              <a:ext uri="{FF2B5EF4-FFF2-40B4-BE49-F238E27FC236}">
                <a16:creationId xmlns:a16="http://schemas.microsoft.com/office/drawing/2014/main" id="{08096C19-4BC9-EB4B-A7E8-6660C0D92C54}"/>
              </a:ext>
            </a:extLst>
          </p:cNvPr>
          <p:cNvSpPr/>
          <p:nvPr/>
        </p:nvSpPr>
        <p:spPr>
          <a:xfrm>
            <a:off x="1025912" y="374832"/>
            <a:ext cx="2441100" cy="1428043"/>
          </a:xfrm>
          <a:prstGeom prst="wedgeRoundRectCallout">
            <a:avLst>
              <a:gd name="adj1" fmla="val -31551"/>
              <a:gd name="adj2" fmla="val 66581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Children show good control and co-ordination in large and small movements.  They move confidently in a range of ways, safely negotiating space. They handle equipment and tools effectively. </a:t>
            </a:r>
            <a:r>
              <a:rPr lang="en-GB" sz="900" dirty="0">
                <a:solidFill>
                  <a:schemeClr val="bg1"/>
                </a:solidFill>
              </a:rPr>
              <a:t>Children use a range of equipment and apparatus with increasing control and accuracy.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1A735E-ED68-B92D-B6A2-9CD2C04385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02" y="5977370"/>
            <a:ext cx="2209800" cy="62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5170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8580" y="1441794"/>
            <a:ext cx="11430912" cy="49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346229" y="67055"/>
            <a:ext cx="11532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Physical Education Curriculum Road Map Overview: Athletics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182113" y="342293"/>
            <a:ext cx="1589247" cy="1185344"/>
            <a:chOff x="288000" y="67054"/>
            <a:chExt cx="1589247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03870" y="377949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7782410" y="2387107"/>
            <a:ext cx="1582563" cy="1185344"/>
            <a:chOff x="9645280" y="1211044"/>
            <a:chExt cx="158256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54466" y="151032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3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7124955" y="352936"/>
            <a:ext cx="1560485" cy="1185344"/>
            <a:chOff x="288000" y="67054"/>
            <a:chExt cx="1560485" cy="1185344"/>
          </a:xfrm>
        </p:grpSpPr>
        <p:pic>
          <p:nvPicPr>
            <p:cNvPr id="76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75108" y="38450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2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531251" y="2386277"/>
            <a:ext cx="1569084" cy="1185344"/>
            <a:chOff x="288000" y="67054"/>
            <a:chExt cx="1569084" cy="1185344"/>
          </a:xfrm>
        </p:grpSpPr>
        <p:pic>
          <p:nvPicPr>
            <p:cNvPr id="79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83707" y="37096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4</a:t>
              </a:r>
            </a:p>
          </p:txBody>
        </p:sp>
      </p:grpSp>
      <p:pic>
        <p:nvPicPr>
          <p:cNvPr id="81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2165" y="4698781"/>
            <a:ext cx="1531564" cy="118534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1572552" y="5005804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5</a:t>
            </a:r>
          </a:p>
        </p:txBody>
      </p:sp>
      <p:pic>
        <p:nvPicPr>
          <p:cNvPr id="85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7259" y="4405292"/>
            <a:ext cx="1531564" cy="1185344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5837715" y="4708886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6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10463118" y="4428272"/>
            <a:ext cx="1575965" cy="1185344"/>
            <a:chOff x="288000" y="67054"/>
            <a:chExt cx="1575965" cy="1185344"/>
          </a:xfrm>
        </p:grpSpPr>
        <p:pic>
          <p:nvPicPr>
            <p:cNvPr id="88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90588" y="379454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7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252960" y="348302"/>
            <a:ext cx="1678682" cy="1185344"/>
            <a:chOff x="288000" y="67054"/>
            <a:chExt cx="1678682" cy="1185344"/>
          </a:xfrm>
        </p:grpSpPr>
        <p:pic>
          <p:nvPicPr>
            <p:cNvPr id="94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93305" y="37483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EYFS</a:t>
              </a:r>
            </a:p>
          </p:txBody>
        </p:sp>
      </p:grpSp>
      <p:sp>
        <p:nvSpPr>
          <p:cNvPr id="43" name="Speech Bubble: Rectangle with Corners Rounded 54">
            <a:extLst>
              <a:ext uri="{FF2B5EF4-FFF2-40B4-BE49-F238E27FC236}">
                <a16:creationId xmlns:a16="http://schemas.microsoft.com/office/drawing/2014/main" id="{F943FA77-D0C6-43BC-9BD8-8591B5898B65}"/>
              </a:ext>
            </a:extLst>
          </p:cNvPr>
          <p:cNvSpPr/>
          <p:nvPr/>
        </p:nvSpPr>
        <p:spPr>
          <a:xfrm>
            <a:off x="4626484" y="483159"/>
            <a:ext cx="2615988" cy="955611"/>
          </a:xfrm>
          <a:prstGeom prst="wedgeRoundRectCallout">
            <a:avLst>
              <a:gd name="adj1" fmla="val -45110"/>
              <a:gd name="adj2" fmla="val 6984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run at different speeds. I can jump from a standing position and control my landing. I can throw an object with one hand. I can recognise changes my body goes through during exercise. </a:t>
            </a:r>
          </a:p>
        </p:txBody>
      </p:sp>
      <p:sp>
        <p:nvSpPr>
          <p:cNvPr id="50" name="Speech Bubble: Rectangle with Corners Rounded 54">
            <a:extLst>
              <a:ext uri="{FF2B5EF4-FFF2-40B4-BE49-F238E27FC236}">
                <a16:creationId xmlns:a16="http://schemas.microsoft.com/office/drawing/2014/main" id="{0002AD99-4448-7441-9C78-0F757EA710E9}"/>
              </a:ext>
            </a:extLst>
          </p:cNvPr>
          <p:cNvSpPr/>
          <p:nvPr/>
        </p:nvSpPr>
        <p:spPr>
          <a:xfrm>
            <a:off x="8498286" y="450791"/>
            <a:ext cx="2735218" cy="1066961"/>
          </a:xfrm>
          <a:prstGeom prst="wedgeRoundRectCallout">
            <a:avLst>
              <a:gd name="adj1" fmla="val -50290"/>
              <a:gd name="adj2" fmla="val 80811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change my direction and speed whilst running. I can jump from a standing position and land with control and accuracy. I can throw a variety of objects with one hand.</a:t>
            </a:r>
          </a:p>
          <a:p>
            <a:r>
              <a:rPr lang="en-GB" sz="900" dirty="0"/>
              <a:t>I can recognise a change in my body temperature and heart rate during exercise. </a:t>
            </a:r>
          </a:p>
        </p:txBody>
      </p:sp>
      <p:sp>
        <p:nvSpPr>
          <p:cNvPr id="51" name="Speech Bubble: Rectangle with Corners Rounded 54">
            <a:extLst>
              <a:ext uri="{FF2B5EF4-FFF2-40B4-BE49-F238E27FC236}">
                <a16:creationId xmlns:a16="http://schemas.microsoft.com/office/drawing/2014/main" id="{FEE01910-604D-2449-8634-4ADCE2E3A23C}"/>
              </a:ext>
            </a:extLst>
          </p:cNvPr>
          <p:cNvSpPr/>
          <p:nvPr/>
        </p:nvSpPr>
        <p:spPr>
          <a:xfrm>
            <a:off x="9139763" y="1981385"/>
            <a:ext cx="2647487" cy="1299598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run at a speed that is appropriate to the distance I am running. I can take a running jump and land with control. I can throw a variety of objects using a range of throwing techniques. I can recognise a change in my body temperature, breathing rate and heart rate during exercise.</a:t>
            </a:r>
          </a:p>
          <a:p>
            <a:endParaRPr lang="en-GB" sz="900" dirty="0"/>
          </a:p>
        </p:txBody>
      </p:sp>
      <p:sp>
        <p:nvSpPr>
          <p:cNvPr id="52" name="Speech Bubble: Rectangle with Corners Rounded 54">
            <a:extLst>
              <a:ext uri="{FF2B5EF4-FFF2-40B4-BE49-F238E27FC236}">
                <a16:creationId xmlns:a16="http://schemas.microsoft.com/office/drawing/2014/main" id="{19E2F5B5-F560-034E-8ABC-F247334DF393}"/>
              </a:ext>
            </a:extLst>
          </p:cNvPr>
          <p:cNvSpPr/>
          <p:nvPr/>
        </p:nvSpPr>
        <p:spPr>
          <a:xfrm>
            <a:off x="4920433" y="2394100"/>
            <a:ext cx="3001571" cy="1223422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bg1"/>
                </a:solidFill>
              </a:rPr>
              <a:t>I can sustain and improve my running technique at different speeds.  I can throw a variety of different objects using a range of techniques, with accuracy. I can perform a range of jumping techniques with accuracy and controlled landings. I can explain changes in my body when running, jumping and throwing. </a:t>
            </a:r>
          </a:p>
        </p:txBody>
      </p:sp>
      <p:sp>
        <p:nvSpPr>
          <p:cNvPr id="53" name="Speech Bubble: Rectangle with Corners Rounded 54">
            <a:extLst>
              <a:ext uri="{FF2B5EF4-FFF2-40B4-BE49-F238E27FC236}">
                <a16:creationId xmlns:a16="http://schemas.microsoft.com/office/drawing/2014/main" id="{5FB60B60-BB6C-2247-A5DE-EA50E60E1535}"/>
              </a:ext>
            </a:extLst>
          </p:cNvPr>
          <p:cNvSpPr/>
          <p:nvPr/>
        </p:nvSpPr>
        <p:spPr>
          <a:xfrm>
            <a:off x="690582" y="3175829"/>
            <a:ext cx="2367450" cy="1185345"/>
          </a:xfrm>
          <a:prstGeom prst="wedgeRoundRectCallout">
            <a:avLst>
              <a:gd name="adj1" fmla="val 34085"/>
              <a:gd name="adj2" fmla="val 9279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bg1"/>
                </a:solidFill>
              </a:rPr>
              <a:t>I can demonstrate good control, speed, strength and stamina in a variety of athletic events. I can apply athletic skills and tactics to a competitive situation. I can understand and explain the long and short term effects of exercise.</a:t>
            </a: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E635D488-42A2-7B45-8FC4-D23D2EF27D54}"/>
              </a:ext>
            </a:extLst>
          </p:cNvPr>
          <p:cNvSpPr/>
          <p:nvPr/>
        </p:nvSpPr>
        <p:spPr>
          <a:xfrm>
            <a:off x="7028850" y="4418944"/>
            <a:ext cx="2798030" cy="1223422"/>
          </a:xfrm>
          <a:prstGeom prst="wedgeRoundRectCallout">
            <a:avLst>
              <a:gd name="adj1" fmla="val -62247"/>
              <a:gd name="adj2" fmla="val 76770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bg1"/>
                </a:solidFill>
              </a:rPr>
              <a:t>I can demonstrate good control, speed, strength and stamina in a variety of athletic events. </a:t>
            </a:r>
            <a:r>
              <a:rPr lang="en-GB" sz="900" dirty="0"/>
              <a:t>I can explain how to improve a technique in a variety of events. </a:t>
            </a:r>
            <a:r>
              <a:rPr lang="en-GB" sz="900" dirty="0">
                <a:solidFill>
                  <a:schemeClr val="bg1"/>
                </a:solidFill>
              </a:rPr>
              <a:t>I can understand and explain the long- and short-term effects of exercise and understand the need for a specific warm up and cool down. </a:t>
            </a:r>
          </a:p>
          <a:p>
            <a:endParaRPr lang="en-GB" sz="900" dirty="0"/>
          </a:p>
        </p:txBody>
      </p:sp>
      <p:sp>
        <p:nvSpPr>
          <p:cNvPr id="57" name="Speech Bubble: Rectangle with Corners Rounded 54">
            <a:extLst>
              <a:ext uri="{FF2B5EF4-FFF2-40B4-BE49-F238E27FC236}">
                <a16:creationId xmlns:a16="http://schemas.microsoft.com/office/drawing/2014/main" id="{08096C19-4BC9-EB4B-A7E8-6660C0D92C54}"/>
              </a:ext>
            </a:extLst>
          </p:cNvPr>
          <p:cNvSpPr/>
          <p:nvPr/>
        </p:nvSpPr>
        <p:spPr>
          <a:xfrm>
            <a:off x="1025912" y="374832"/>
            <a:ext cx="2539376" cy="1261302"/>
          </a:xfrm>
          <a:prstGeom prst="wedgeRoundRectCallout">
            <a:avLst>
              <a:gd name="adj1" fmla="val -36768"/>
              <a:gd name="adj2" fmla="val 66414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Children show good control and co-ordination in large and small movements.  They move confidently in a range of ways, safely negotiating space. They handle equipment and tools effectively, Children develop positive attitudes towards a healthy.  Lifestyle. </a:t>
            </a:r>
            <a:endParaRPr lang="en-GB" sz="9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CBF8A7-64C4-CC5C-4DFD-B5A53F9208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22" y="6003358"/>
            <a:ext cx="2209800" cy="62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5711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8580" y="1441794"/>
            <a:ext cx="11430912" cy="49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346229" y="67055"/>
            <a:ext cx="11532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Physical Education Curriculum Road Map Overview: Outdoor and Adventurous Activities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182113" y="342293"/>
            <a:ext cx="1589247" cy="1185344"/>
            <a:chOff x="288000" y="67054"/>
            <a:chExt cx="1589247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03870" y="377949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7782410" y="2387107"/>
            <a:ext cx="1582563" cy="1185344"/>
            <a:chOff x="9645280" y="1211044"/>
            <a:chExt cx="158256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54466" y="151032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3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7124955" y="352936"/>
            <a:ext cx="1560485" cy="1185344"/>
            <a:chOff x="288000" y="67054"/>
            <a:chExt cx="1560485" cy="1185344"/>
          </a:xfrm>
        </p:grpSpPr>
        <p:pic>
          <p:nvPicPr>
            <p:cNvPr id="76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75108" y="38450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2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456303" y="2387107"/>
            <a:ext cx="1569084" cy="1185344"/>
            <a:chOff x="288000" y="67054"/>
            <a:chExt cx="1569084" cy="1185344"/>
          </a:xfrm>
        </p:grpSpPr>
        <p:pic>
          <p:nvPicPr>
            <p:cNvPr id="79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83707" y="37096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4</a:t>
              </a:r>
            </a:p>
          </p:txBody>
        </p:sp>
      </p:grpSp>
      <p:pic>
        <p:nvPicPr>
          <p:cNvPr id="81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2165" y="4698781"/>
            <a:ext cx="1531564" cy="118534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1572552" y="5005804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5</a:t>
            </a:r>
          </a:p>
        </p:txBody>
      </p:sp>
      <p:pic>
        <p:nvPicPr>
          <p:cNvPr id="85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7259" y="4405292"/>
            <a:ext cx="1531564" cy="1185344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5837715" y="4708886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6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10463118" y="4428272"/>
            <a:ext cx="1575965" cy="1185344"/>
            <a:chOff x="288000" y="67054"/>
            <a:chExt cx="1575965" cy="1185344"/>
          </a:xfrm>
        </p:grpSpPr>
        <p:pic>
          <p:nvPicPr>
            <p:cNvPr id="88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90588" y="379454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7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252960" y="348302"/>
            <a:ext cx="1678682" cy="1185344"/>
            <a:chOff x="288000" y="67054"/>
            <a:chExt cx="1678682" cy="1185344"/>
          </a:xfrm>
        </p:grpSpPr>
        <p:pic>
          <p:nvPicPr>
            <p:cNvPr id="94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93305" y="37483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EYFS</a:t>
              </a:r>
            </a:p>
          </p:txBody>
        </p:sp>
      </p:grpSp>
      <p:sp>
        <p:nvSpPr>
          <p:cNvPr id="43" name="Speech Bubble: Rectangle with Corners Rounded 54">
            <a:extLst>
              <a:ext uri="{FF2B5EF4-FFF2-40B4-BE49-F238E27FC236}">
                <a16:creationId xmlns:a16="http://schemas.microsoft.com/office/drawing/2014/main" id="{F943FA77-D0C6-43BC-9BD8-8591B5898B65}"/>
              </a:ext>
            </a:extLst>
          </p:cNvPr>
          <p:cNvSpPr/>
          <p:nvPr/>
        </p:nvSpPr>
        <p:spPr>
          <a:xfrm>
            <a:off x="4644307" y="512888"/>
            <a:ext cx="2464527" cy="748424"/>
          </a:xfrm>
          <a:prstGeom prst="wedgeRoundRectCallout">
            <a:avLst>
              <a:gd name="adj1" fmla="val -40829"/>
              <a:gd name="adj2" fmla="val 87138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recognise my own space and ensure it is safe. I can follow simple routes and trails. I can explore school surroundings safely.</a:t>
            </a:r>
          </a:p>
        </p:txBody>
      </p:sp>
      <p:sp>
        <p:nvSpPr>
          <p:cNvPr id="50" name="Speech Bubble: Rectangle with Corners Rounded 54">
            <a:extLst>
              <a:ext uri="{FF2B5EF4-FFF2-40B4-BE49-F238E27FC236}">
                <a16:creationId xmlns:a16="http://schemas.microsoft.com/office/drawing/2014/main" id="{0002AD99-4448-7441-9C78-0F757EA710E9}"/>
              </a:ext>
            </a:extLst>
          </p:cNvPr>
          <p:cNvSpPr/>
          <p:nvPr/>
        </p:nvSpPr>
        <p:spPr>
          <a:xfrm>
            <a:off x="8548192" y="555313"/>
            <a:ext cx="2735218" cy="820849"/>
          </a:xfrm>
          <a:prstGeom prst="wedgeRoundRectCallout">
            <a:avLst>
              <a:gd name="adj1" fmla="val -46505"/>
              <a:gd name="adj2" fmla="val 92371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recognise a map and where I might be on a map. I can work well as part of a group. I can recognise and describe how my body feels during exercise</a:t>
            </a:r>
          </a:p>
        </p:txBody>
      </p:sp>
      <p:sp>
        <p:nvSpPr>
          <p:cNvPr id="51" name="Speech Bubble: Rectangle with Corners Rounded 54">
            <a:extLst>
              <a:ext uri="{FF2B5EF4-FFF2-40B4-BE49-F238E27FC236}">
                <a16:creationId xmlns:a16="http://schemas.microsoft.com/office/drawing/2014/main" id="{FEE01910-604D-2449-8634-4ADCE2E3A23C}"/>
              </a:ext>
            </a:extLst>
          </p:cNvPr>
          <p:cNvSpPr/>
          <p:nvPr/>
        </p:nvSpPr>
        <p:spPr>
          <a:xfrm>
            <a:off x="9156453" y="2040837"/>
            <a:ext cx="2931234" cy="1056040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900" dirty="0"/>
          </a:p>
          <a:p>
            <a:endParaRPr lang="en-GB" sz="900" dirty="0"/>
          </a:p>
          <a:p>
            <a:r>
              <a:rPr lang="en-GB" sz="900" dirty="0"/>
              <a:t>I can use maps and diagrams to travel around and follow a simple course. I can start to plan responses to physical challenges or problems I may have. I can be responsive when the task or environment changes and challenge increases.</a:t>
            </a:r>
          </a:p>
          <a:p>
            <a:endParaRPr lang="en-GB" sz="900" dirty="0"/>
          </a:p>
          <a:p>
            <a:endParaRPr lang="en-GB" sz="900" dirty="0"/>
          </a:p>
        </p:txBody>
      </p:sp>
      <p:sp>
        <p:nvSpPr>
          <p:cNvPr id="52" name="Speech Bubble: Rectangle with Corners Rounded 54">
            <a:extLst>
              <a:ext uri="{FF2B5EF4-FFF2-40B4-BE49-F238E27FC236}">
                <a16:creationId xmlns:a16="http://schemas.microsoft.com/office/drawing/2014/main" id="{19E2F5B5-F560-034E-8ABC-F247334DF393}"/>
              </a:ext>
            </a:extLst>
          </p:cNvPr>
          <p:cNvSpPr/>
          <p:nvPr/>
        </p:nvSpPr>
        <p:spPr>
          <a:xfrm>
            <a:off x="4920432" y="2328273"/>
            <a:ext cx="3045973" cy="1349069"/>
          </a:xfrm>
          <a:prstGeom prst="wedgeRoundRectCallout">
            <a:avLst>
              <a:gd name="adj1" fmla="val -34801"/>
              <a:gd name="adj2" fmla="val 67913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900" dirty="0">
              <a:solidFill>
                <a:schemeClr val="bg1"/>
              </a:solidFill>
            </a:endParaRPr>
          </a:p>
          <a:p>
            <a:r>
              <a:rPr lang="en-GB" sz="900" dirty="0">
                <a:solidFill>
                  <a:schemeClr val="bg1"/>
                </a:solidFill>
              </a:rPr>
              <a:t>I can move confidently through both familiar and less familiar environments. I can use and adapt skills and strategies to prepare well for challenges, showing an awareness of safety for myself and others. I can display thought and planning to respond to any problems. I can reflect and recognise strengths and weaknesses in the way challenges were approached.</a:t>
            </a:r>
          </a:p>
          <a:p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3" name="Speech Bubble: Rectangle with Corners Rounded 54">
            <a:extLst>
              <a:ext uri="{FF2B5EF4-FFF2-40B4-BE49-F238E27FC236}">
                <a16:creationId xmlns:a16="http://schemas.microsoft.com/office/drawing/2014/main" id="{5FB60B60-BB6C-2247-A5DE-EA50E60E1535}"/>
              </a:ext>
            </a:extLst>
          </p:cNvPr>
          <p:cNvSpPr/>
          <p:nvPr/>
        </p:nvSpPr>
        <p:spPr>
          <a:xfrm>
            <a:off x="346229" y="2894221"/>
            <a:ext cx="2808604" cy="1475197"/>
          </a:xfrm>
          <a:prstGeom prst="wedgeRoundRectCallout">
            <a:avLst>
              <a:gd name="adj1" fmla="val 28780"/>
              <a:gd name="adj2" fmla="val 75931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bg1"/>
                </a:solidFill>
              </a:rPr>
              <a:t>I can effectively find solutions to problems and challenges. I can plan, refine and implement strategies I use, and can adapt where necessary. I can work well in a group and understand the importance of roles and responsibilities. I can identify my individual strengths and weaknesses as well as the groups and suggest ways in which to improve. </a:t>
            </a: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E635D488-42A2-7B45-8FC4-D23D2EF27D54}"/>
              </a:ext>
            </a:extLst>
          </p:cNvPr>
          <p:cNvSpPr/>
          <p:nvPr/>
        </p:nvSpPr>
        <p:spPr>
          <a:xfrm>
            <a:off x="7054144" y="4464720"/>
            <a:ext cx="3001572" cy="1218390"/>
          </a:xfrm>
          <a:prstGeom prst="wedgeRoundRectCallout">
            <a:avLst>
              <a:gd name="adj1" fmla="val -45003"/>
              <a:gd name="adj2" fmla="val 76770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I can work confidently in both familiar and changing environments and can adapt quickly to new situations. I can take a lead role when working within a group. I can identify and respond to events as and when they happen and can identify effective solutions to problems and challenges. </a:t>
            </a:r>
          </a:p>
        </p:txBody>
      </p:sp>
      <p:sp>
        <p:nvSpPr>
          <p:cNvPr id="57" name="Speech Bubble: Rectangle with Corners Rounded 54">
            <a:extLst>
              <a:ext uri="{FF2B5EF4-FFF2-40B4-BE49-F238E27FC236}">
                <a16:creationId xmlns:a16="http://schemas.microsoft.com/office/drawing/2014/main" id="{08096C19-4BC9-EB4B-A7E8-6660C0D92C54}"/>
              </a:ext>
            </a:extLst>
          </p:cNvPr>
          <p:cNvSpPr/>
          <p:nvPr/>
        </p:nvSpPr>
        <p:spPr>
          <a:xfrm>
            <a:off x="1025912" y="374832"/>
            <a:ext cx="2375208" cy="911853"/>
          </a:xfrm>
          <a:prstGeom prst="wedgeRoundRectCallout">
            <a:avLst>
              <a:gd name="adj1" fmla="val -36265"/>
              <a:gd name="adj2" fmla="val 84296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Children show good control and co-ordination in large and small movements. They move confidently in a range of ways, safely negotiating space. They handle equipment and tools effectively.</a:t>
            </a:r>
            <a:endParaRPr lang="en-GB" sz="9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A0FF55-CF64-8A1E-F954-BECA9C594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22" y="6067257"/>
            <a:ext cx="2209800" cy="62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8311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8580" y="1441794"/>
            <a:ext cx="11430912" cy="49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346229" y="67055"/>
            <a:ext cx="11532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Physical Education Curriculum Road Map Overview: Swimming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182113" y="342293"/>
            <a:ext cx="1531564" cy="1185344"/>
            <a:chOff x="288000" y="67054"/>
            <a:chExt cx="1531564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33686" y="389419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Stage 2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7782410" y="2387107"/>
            <a:ext cx="1531564" cy="1185344"/>
            <a:chOff x="9645280" y="1211044"/>
            <a:chExt cx="1531564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03467" y="1523756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Stage 4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7124955" y="352936"/>
            <a:ext cx="1531564" cy="1185344"/>
            <a:chOff x="288000" y="67054"/>
            <a:chExt cx="1531564" cy="1185344"/>
          </a:xfrm>
        </p:grpSpPr>
        <p:pic>
          <p:nvPicPr>
            <p:cNvPr id="76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46187" y="397983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Stage 3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456303" y="2387107"/>
            <a:ext cx="1531564" cy="1185344"/>
            <a:chOff x="288000" y="67054"/>
            <a:chExt cx="1531564" cy="1185344"/>
          </a:xfrm>
        </p:grpSpPr>
        <p:pic>
          <p:nvPicPr>
            <p:cNvPr id="79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39302" y="370675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Stage 5</a:t>
              </a:r>
            </a:p>
          </p:txBody>
        </p:sp>
      </p:grpSp>
      <p:pic>
        <p:nvPicPr>
          <p:cNvPr id="81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500" y="4139096"/>
            <a:ext cx="1531564" cy="118534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1428687" y="4449688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Stage 6</a:t>
            </a:r>
          </a:p>
        </p:txBody>
      </p:sp>
      <p:pic>
        <p:nvPicPr>
          <p:cNvPr id="85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7259" y="4113977"/>
            <a:ext cx="1531564" cy="1521862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5755334" y="4428271"/>
            <a:ext cx="875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Aquatic Skills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10463118" y="4428272"/>
            <a:ext cx="1575965" cy="1185344"/>
            <a:chOff x="288000" y="67054"/>
            <a:chExt cx="1575965" cy="1185344"/>
          </a:xfrm>
        </p:grpSpPr>
        <p:pic>
          <p:nvPicPr>
            <p:cNvPr id="88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90588" y="379454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7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252960" y="348302"/>
            <a:ext cx="1541113" cy="1185344"/>
            <a:chOff x="288000" y="67054"/>
            <a:chExt cx="1541113" cy="1185344"/>
          </a:xfrm>
        </p:grpSpPr>
        <p:pic>
          <p:nvPicPr>
            <p:cNvPr id="94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55736" y="384850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Stage 1</a:t>
              </a:r>
            </a:p>
          </p:txBody>
        </p:sp>
      </p:grpSp>
      <p:sp>
        <p:nvSpPr>
          <p:cNvPr id="43" name="Speech Bubble: Rectangle with Corners Rounded 54">
            <a:extLst>
              <a:ext uri="{FF2B5EF4-FFF2-40B4-BE49-F238E27FC236}">
                <a16:creationId xmlns:a16="http://schemas.microsoft.com/office/drawing/2014/main" id="{F943FA77-D0C6-43BC-9BD8-8591B5898B65}"/>
              </a:ext>
            </a:extLst>
          </p:cNvPr>
          <p:cNvSpPr/>
          <p:nvPr/>
        </p:nvSpPr>
        <p:spPr>
          <a:xfrm>
            <a:off x="4582594" y="385673"/>
            <a:ext cx="2873995" cy="913180"/>
          </a:xfrm>
          <a:prstGeom prst="wedgeRoundRectCallout">
            <a:avLst>
              <a:gd name="adj1" fmla="val -38807"/>
              <a:gd name="adj2" fmla="val 79296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Show stretched floating positions (buoyancy aids allowed) on front and back.</a:t>
            </a:r>
          </a:p>
          <a:p>
            <a:r>
              <a:rPr lang="en-GB" sz="900" dirty="0"/>
              <a:t>Push and glide in a horizontal streamlined position.</a:t>
            </a:r>
          </a:p>
          <a:p>
            <a:r>
              <a:rPr lang="en-GB" sz="900" dirty="0"/>
              <a:t>Travel 5 metres on front and back.</a:t>
            </a:r>
          </a:p>
          <a:p>
            <a:endParaRPr lang="en-GB" sz="900" dirty="0"/>
          </a:p>
        </p:txBody>
      </p:sp>
      <p:sp>
        <p:nvSpPr>
          <p:cNvPr id="50" name="Speech Bubble: Rectangle with Corners Rounded 54">
            <a:extLst>
              <a:ext uri="{FF2B5EF4-FFF2-40B4-BE49-F238E27FC236}">
                <a16:creationId xmlns:a16="http://schemas.microsoft.com/office/drawing/2014/main" id="{0002AD99-4448-7441-9C78-0F757EA710E9}"/>
              </a:ext>
            </a:extLst>
          </p:cNvPr>
          <p:cNvSpPr/>
          <p:nvPr/>
        </p:nvSpPr>
        <p:spPr>
          <a:xfrm>
            <a:off x="8548192" y="495153"/>
            <a:ext cx="2735218" cy="820849"/>
          </a:xfrm>
          <a:prstGeom prst="wedgeRoundRectCallout">
            <a:avLst>
              <a:gd name="adj1" fmla="val -46505"/>
              <a:gd name="adj2" fmla="val 96575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Fully submerge to pool floor.</a:t>
            </a:r>
          </a:p>
          <a:p>
            <a:r>
              <a:rPr lang="en-GB" sz="900" dirty="0"/>
              <a:t>Develop push and glides on front, back and to the pool floor.</a:t>
            </a:r>
          </a:p>
          <a:p>
            <a:r>
              <a:rPr lang="en-GB" sz="900" dirty="0"/>
              <a:t>Develop rotation skills.</a:t>
            </a:r>
          </a:p>
        </p:txBody>
      </p:sp>
      <p:sp>
        <p:nvSpPr>
          <p:cNvPr id="51" name="Speech Bubble: Rectangle with Corners Rounded 54">
            <a:extLst>
              <a:ext uri="{FF2B5EF4-FFF2-40B4-BE49-F238E27FC236}">
                <a16:creationId xmlns:a16="http://schemas.microsoft.com/office/drawing/2014/main" id="{FEE01910-604D-2449-8634-4ADCE2E3A23C}"/>
              </a:ext>
            </a:extLst>
          </p:cNvPr>
          <p:cNvSpPr/>
          <p:nvPr/>
        </p:nvSpPr>
        <p:spPr>
          <a:xfrm>
            <a:off x="9107849" y="2127824"/>
            <a:ext cx="2931234" cy="870681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900" dirty="0"/>
          </a:p>
          <a:p>
            <a:endParaRPr lang="en-GB" sz="900" dirty="0"/>
          </a:p>
          <a:p>
            <a:r>
              <a:rPr lang="en-GB" sz="900" dirty="0"/>
              <a:t>Demonstrate various floating shapes in continuous sequence.</a:t>
            </a:r>
          </a:p>
          <a:p>
            <a:r>
              <a:rPr lang="en-GB" sz="900" dirty="0"/>
              <a:t>Push and glides into log rolls.</a:t>
            </a:r>
          </a:p>
          <a:p>
            <a:r>
              <a:rPr lang="en-GB" sz="900" dirty="0"/>
              <a:t>Travel 10m front and back.</a:t>
            </a:r>
          </a:p>
          <a:p>
            <a:r>
              <a:rPr lang="en-GB" sz="900" dirty="0"/>
              <a:t>Demonstrate action to get help.</a:t>
            </a:r>
          </a:p>
          <a:p>
            <a:endParaRPr lang="en-GB" sz="900" dirty="0"/>
          </a:p>
          <a:p>
            <a:endParaRPr lang="en-GB" sz="900" dirty="0"/>
          </a:p>
        </p:txBody>
      </p:sp>
      <p:sp>
        <p:nvSpPr>
          <p:cNvPr id="52" name="Speech Bubble: Rectangle with Corners Rounded 54">
            <a:extLst>
              <a:ext uri="{FF2B5EF4-FFF2-40B4-BE49-F238E27FC236}">
                <a16:creationId xmlns:a16="http://schemas.microsoft.com/office/drawing/2014/main" id="{19E2F5B5-F560-034E-8ABC-F247334DF393}"/>
              </a:ext>
            </a:extLst>
          </p:cNvPr>
          <p:cNvSpPr/>
          <p:nvPr/>
        </p:nvSpPr>
        <p:spPr>
          <a:xfrm>
            <a:off x="4937925" y="2415904"/>
            <a:ext cx="2861977" cy="945406"/>
          </a:xfrm>
          <a:prstGeom prst="wedgeRoundRectCallout">
            <a:avLst>
              <a:gd name="adj1" fmla="val -41124"/>
              <a:gd name="adj2" fmla="val 7558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900" dirty="0">
              <a:solidFill>
                <a:schemeClr val="bg1"/>
              </a:solidFill>
            </a:endParaRPr>
          </a:p>
          <a:p>
            <a:r>
              <a:rPr lang="en-GB" sz="900" dirty="0">
                <a:solidFill>
                  <a:schemeClr val="bg1"/>
                </a:solidFill>
              </a:rPr>
              <a:t>Stroke specific, demonstrate 3 different leg kicks over 10m.</a:t>
            </a:r>
          </a:p>
          <a:p>
            <a:r>
              <a:rPr lang="en-GB" sz="900" dirty="0">
                <a:solidFill>
                  <a:schemeClr val="bg1"/>
                </a:solidFill>
              </a:rPr>
              <a:t>Show variety of rotation skills.</a:t>
            </a:r>
          </a:p>
          <a:p>
            <a:r>
              <a:rPr lang="en-GB" sz="900" dirty="0">
                <a:solidFill>
                  <a:schemeClr val="bg1"/>
                </a:solidFill>
              </a:rPr>
              <a:t>Swim 10m in recognised stroke.</a:t>
            </a:r>
          </a:p>
          <a:p>
            <a:r>
              <a:rPr lang="en-GB" sz="900" dirty="0">
                <a:solidFill>
                  <a:schemeClr val="bg1"/>
                </a:solidFill>
              </a:rPr>
              <a:t>Demonstrate survival technique.</a:t>
            </a:r>
          </a:p>
          <a:p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3" name="Speech Bubble: Rectangle with Corners Rounded 54">
            <a:extLst>
              <a:ext uri="{FF2B5EF4-FFF2-40B4-BE49-F238E27FC236}">
                <a16:creationId xmlns:a16="http://schemas.microsoft.com/office/drawing/2014/main" id="{5FB60B60-BB6C-2247-A5DE-EA50E60E1535}"/>
              </a:ext>
            </a:extLst>
          </p:cNvPr>
          <p:cNvSpPr/>
          <p:nvPr/>
        </p:nvSpPr>
        <p:spPr>
          <a:xfrm>
            <a:off x="272580" y="2883430"/>
            <a:ext cx="2978611" cy="1185344"/>
          </a:xfrm>
          <a:prstGeom prst="wedgeRoundRectCallout">
            <a:avLst>
              <a:gd name="adj1" fmla="val 41373"/>
              <a:gd name="adj2" fmla="val 10516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900" dirty="0">
              <a:solidFill>
                <a:schemeClr val="bg1"/>
              </a:solidFill>
            </a:endParaRPr>
          </a:p>
          <a:p>
            <a:r>
              <a:rPr lang="en-GB" sz="900" dirty="0">
                <a:solidFill>
                  <a:schemeClr val="bg1"/>
                </a:solidFill>
              </a:rPr>
              <a:t>Show variety of jumps to enter deep water.</a:t>
            </a:r>
          </a:p>
          <a:p>
            <a:r>
              <a:rPr lang="en-GB" sz="900" dirty="0">
                <a:solidFill>
                  <a:schemeClr val="bg1"/>
                </a:solidFill>
              </a:rPr>
              <a:t>Develop sculling skills to perform with a  partner</a:t>
            </a:r>
          </a:p>
          <a:p>
            <a:r>
              <a:rPr lang="en-GB" sz="900" dirty="0">
                <a:solidFill>
                  <a:schemeClr val="bg1"/>
                </a:solidFill>
              </a:rPr>
              <a:t>Tread water.</a:t>
            </a:r>
          </a:p>
          <a:p>
            <a:r>
              <a:rPr lang="en-GB" sz="900" dirty="0">
                <a:solidFill>
                  <a:schemeClr val="bg1"/>
                </a:solidFill>
              </a:rPr>
              <a:t>Swim 10m clothed.</a:t>
            </a:r>
          </a:p>
          <a:p>
            <a:r>
              <a:rPr lang="en-GB" sz="900" dirty="0">
                <a:solidFill>
                  <a:schemeClr val="bg1"/>
                </a:solidFill>
              </a:rPr>
              <a:t>Perform hand stands and somersaults.</a:t>
            </a:r>
          </a:p>
          <a:p>
            <a:r>
              <a:rPr lang="en-GB" sz="900" u="sng" dirty="0">
                <a:solidFill>
                  <a:schemeClr val="bg1"/>
                </a:solidFill>
              </a:rPr>
              <a:t>(upon completion of stage 6 children should have met the requirements from the National Curriculum)</a:t>
            </a:r>
          </a:p>
          <a:p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E635D488-42A2-7B45-8FC4-D23D2EF27D54}"/>
              </a:ext>
            </a:extLst>
          </p:cNvPr>
          <p:cNvSpPr/>
          <p:nvPr/>
        </p:nvSpPr>
        <p:spPr>
          <a:xfrm>
            <a:off x="6911505" y="4382757"/>
            <a:ext cx="3004296" cy="1185344"/>
          </a:xfrm>
          <a:prstGeom prst="wedgeRoundRectCallout">
            <a:avLst>
              <a:gd name="adj1" fmla="val -40712"/>
              <a:gd name="adj2" fmla="val 81137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Fully submerge to bottom of deep water</a:t>
            </a:r>
          </a:p>
          <a:p>
            <a:r>
              <a:rPr lang="en-GB" sz="900" dirty="0"/>
              <a:t>Swim selection of strokes with good technique over 10m.</a:t>
            </a:r>
          </a:p>
          <a:p>
            <a:r>
              <a:rPr lang="en-GB" sz="900" dirty="0"/>
              <a:t>Swim 25m in clear proficient stroke.</a:t>
            </a:r>
          </a:p>
          <a:p>
            <a:r>
              <a:rPr lang="en-GB" sz="900" dirty="0"/>
              <a:t>Play game of water polo.</a:t>
            </a:r>
          </a:p>
          <a:p>
            <a:r>
              <a:rPr lang="en-GB" sz="900" dirty="0"/>
              <a:t>Demonstrate variety of sculling, floating, treading water and rotating skills.</a:t>
            </a:r>
          </a:p>
          <a:p>
            <a:endParaRPr lang="en-GB" sz="900" dirty="0"/>
          </a:p>
        </p:txBody>
      </p:sp>
      <p:sp>
        <p:nvSpPr>
          <p:cNvPr id="57" name="Speech Bubble: Rectangle with Corners Rounded 54">
            <a:extLst>
              <a:ext uri="{FF2B5EF4-FFF2-40B4-BE49-F238E27FC236}">
                <a16:creationId xmlns:a16="http://schemas.microsoft.com/office/drawing/2014/main" id="{08096C19-4BC9-EB4B-A7E8-6660C0D92C54}"/>
              </a:ext>
            </a:extLst>
          </p:cNvPr>
          <p:cNvSpPr/>
          <p:nvPr/>
        </p:nvSpPr>
        <p:spPr>
          <a:xfrm>
            <a:off x="1025912" y="374832"/>
            <a:ext cx="2375208" cy="911853"/>
          </a:xfrm>
          <a:prstGeom prst="wedgeRoundRectCallout">
            <a:avLst>
              <a:gd name="adj1" fmla="val -34812"/>
              <a:gd name="adj2" fmla="val 80512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bg1"/>
                </a:solidFill>
              </a:rPr>
              <a:t>Enter water safely.</a:t>
            </a:r>
          </a:p>
          <a:p>
            <a:r>
              <a:rPr lang="en-GB" sz="900" dirty="0">
                <a:solidFill>
                  <a:schemeClr val="bg1"/>
                </a:solidFill>
              </a:rPr>
              <a:t>Travel in different directions.</a:t>
            </a:r>
          </a:p>
          <a:p>
            <a:r>
              <a:rPr lang="en-GB" sz="900" dirty="0">
                <a:solidFill>
                  <a:schemeClr val="bg1"/>
                </a:solidFill>
              </a:rPr>
              <a:t>Develop confidence with water being poured over and submerging.</a:t>
            </a:r>
          </a:p>
          <a:p>
            <a:r>
              <a:rPr lang="en-GB" sz="900" dirty="0">
                <a:solidFill>
                  <a:schemeClr val="bg1"/>
                </a:solidFill>
              </a:rPr>
              <a:t>Follow pool rules and instructions.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A37BFA-705A-BD29-C258-FD2F6F2EEE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53" y="5971940"/>
            <a:ext cx="2209800" cy="62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3994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8580" y="1441794"/>
            <a:ext cx="11430912" cy="49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346229" y="67055"/>
            <a:ext cx="11532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Physical Literacy Overview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182113" y="342293"/>
            <a:ext cx="1589247" cy="1185344"/>
            <a:chOff x="288000" y="67054"/>
            <a:chExt cx="1589247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03870" y="377949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7782410" y="2387107"/>
            <a:ext cx="1582563" cy="1185344"/>
            <a:chOff x="9645280" y="1211044"/>
            <a:chExt cx="158256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54466" y="151032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3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7334573" y="341400"/>
            <a:ext cx="1560485" cy="1185344"/>
            <a:chOff x="288000" y="67054"/>
            <a:chExt cx="1560485" cy="1185344"/>
          </a:xfrm>
        </p:grpSpPr>
        <p:pic>
          <p:nvPicPr>
            <p:cNvPr id="76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75108" y="38450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2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3264198" y="2386277"/>
            <a:ext cx="1569084" cy="1185344"/>
            <a:chOff x="288000" y="67054"/>
            <a:chExt cx="1569084" cy="1185344"/>
          </a:xfrm>
        </p:grpSpPr>
        <p:pic>
          <p:nvPicPr>
            <p:cNvPr id="79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83707" y="37096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4</a:t>
              </a:r>
            </a:p>
          </p:txBody>
        </p:sp>
      </p:grpSp>
      <p:pic>
        <p:nvPicPr>
          <p:cNvPr id="81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2165" y="4698781"/>
            <a:ext cx="1531564" cy="118534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1572552" y="5005804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5</a:t>
            </a:r>
          </a:p>
        </p:txBody>
      </p:sp>
      <p:pic>
        <p:nvPicPr>
          <p:cNvPr id="85" name="Graphic 29" descr="Sign">
            <a:extLst>
              <a:ext uri="{FF2B5EF4-FFF2-40B4-BE49-F238E27FC236}">
                <a16:creationId xmlns:a16="http://schemas.microsoft.com/office/drawing/2014/main" id="{8223A9BE-2537-4945-971E-0747BF9004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7259" y="4405292"/>
            <a:ext cx="1531564" cy="1185344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17CFB2FD-EE70-47A0-8548-948D72F7DF48}"/>
              </a:ext>
            </a:extLst>
          </p:cNvPr>
          <p:cNvSpPr txBox="1"/>
          <p:nvPr/>
        </p:nvSpPr>
        <p:spPr>
          <a:xfrm>
            <a:off x="5837715" y="4708886"/>
            <a:ext cx="1173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6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10463118" y="4428272"/>
            <a:ext cx="1575965" cy="1185344"/>
            <a:chOff x="288000" y="67054"/>
            <a:chExt cx="1575965" cy="1185344"/>
          </a:xfrm>
        </p:grpSpPr>
        <p:pic>
          <p:nvPicPr>
            <p:cNvPr id="88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690588" y="379454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Year 7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252960" y="348302"/>
            <a:ext cx="1678682" cy="1185344"/>
            <a:chOff x="288000" y="67054"/>
            <a:chExt cx="1678682" cy="1185344"/>
          </a:xfrm>
        </p:grpSpPr>
        <p:pic>
          <p:nvPicPr>
            <p:cNvPr id="94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93305" y="374831"/>
              <a:ext cx="1173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EYFS</a:t>
              </a:r>
            </a:p>
          </p:txBody>
        </p:sp>
      </p:grpSp>
      <p:sp>
        <p:nvSpPr>
          <p:cNvPr id="43" name="Speech Bubble: Rectangle with Corners Rounded 54">
            <a:extLst>
              <a:ext uri="{FF2B5EF4-FFF2-40B4-BE49-F238E27FC236}">
                <a16:creationId xmlns:a16="http://schemas.microsoft.com/office/drawing/2014/main" id="{F943FA77-D0C6-43BC-9BD8-8591B5898B65}"/>
              </a:ext>
            </a:extLst>
          </p:cNvPr>
          <p:cNvSpPr/>
          <p:nvPr/>
        </p:nvSpPr>
        <p:spPr>
          <a:xfrm>
            <a:off x="4553250" y="404111"/>
            <a:ext cx="3001571" cy="1244596"/>
          </a:xfrm>
          <a:prstGeom prst="wedgeRoundRectCallout">
            <a:avLst>
              <a:gd name="adj1" fmla="val -45110"/>
              <a:gd name="adj2" fmla="val 69849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850" dirty="0"/>
          </a:p>
          <a:p>
            <a:endParaRPr lang="en-GB" sz="850" dirty="0"/>
          </a:p>
          <a:p>
            <a:r>
              <a:rPr lang="en-GB" sz="900" dirty="0"/>
              <a:t>Children can move in a controlled and coordinated way.</a:t>
            </a:r>
          </a:p>
          <a:p>
            <a:r>
              <a:rPr lang="en-GB" sz="900" dirty="0"/>
              <a:t>Children are able to run, jump, throw, catch and kick. </a:t>
            </a:r>
          </a:p>
          <a:p>
            <a:r>
              <a:rPr lang="en-GB" sz="900" dirty="0"/>
              <a:t>Children can balance and be agile and can begin to apply these in a range of activities.</a:t>
            </a:r>
          </a:p>
          <a:p>
            <a:r>
              <a:rPr lang="en-GB" sz="900" dirty="0"/>
              <a:t>I can recognise changes my body goes through during exercise. </a:t>
            </a:r>
          </a:p>
          <a:p>
            <a:endParaRPr lang="en-GB" sz="900" dirty="0"/>
          </a:p>
          <a:p>
            <a:r>
              <a:rPr lang="en-GB" sz="900" dirty="0"/>
              <a:t> </a:t>
            </a:r>
          </a:p>
        </p:txBody>
      </p:sp>
      <p:sp>
        <p:nvSpPr>
          <p:cNvPr id="50" name="Speech Bubble: Rectangle with Corners Rounded 54">
            <a:extLst>
              <a:ext uri="{FF2B5EF4-FFF2-40B4-BE49-F238E27FC236}">
                <a16:creationId xmlns:a16="http://schemas.microsoft.com/office/drawing/2014/main" id="{0002AD99-4448-7441-9C78-0F757EA710E9}"/>
              </a:ext>
            </a:extLst>
          </p:cNvPr>
          <p:cNvSpPr/>
          <p:nvPr/>
        </p:nvSpPr>
        <p:spPr>
          <a:xfrm>
            <a:off x="8747940" y="236508"/>
            <a:ext cx="3191715" cy="1323667"/>
          </a:xfrm>
          <a:prstGeom prst="wedgeRoundRectCallout">
            <a:avLst>
              <a:gd name="adj1" fmla="val -50290"/>
              <a:gd name="adj2" fmla="val 80811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900" dirty="0"/>
          </a:p>
          <a:p>
            <a:r>
              <a:rPr lang="en-GB" sz="900" dirty="0"/>
              <a:t>Children can participate in team games and understand how to follow rules.</a:t>
            </a:r>
          </a:p>
          <a:p>
            <a:r>
              <a:rPr lang="en-GB" sz="900" dirty="0"/>
              <a:t>Children can perform and copy simple movement patterns.</a:t>
            </a:r>
          </a:p>
          <a:p>
            <a:r>
              <a:rPr lang="en-GB" sz="900" dirty="0"/>
              <a:t>Children are developing their hand-eye coordination and aim. </a:t>
            </a:r>
          </a:p>
          <a:p>
            <a:r>
              <a:rPr lang="en-GB" sz="900" dirty="0"/>
              <a:t>I can recognise a change in my body temperature and heart rate during exercise. </a:t>
            </a:r>
          </a:p>
          <a:p>
            <a:endParaRPr lang="en-GB" sz="900" dirty="0"/>
          </a:p>
        </p:txBody>
      </p:sp>
      <p:sp>
        <p:nvSpPr>
          <p:cNvPr id="51" name="Speech Bubble: Rectangle with Corners Rounded 54">
            <a:extLst>
              <a:ext uri="{FF2B5EF4-FFF2-40B4-BE49-F238E27FC236}">
                <a16:creationId xmlns:a16="http://schemas.microsoft.com/office/drawing/2014/main" id="{FEE01910-604D-2449-8634-4ADCE2E3A23C}"/>
              </a:ext>
            </a:extLst>
          </p:cNvPr>
          <p:cNvSpPr/>
          <p:nvPr/>
        </p:nvSpPr>
        <p:spPr>
          <a:xfrm>
            <a:off x="9174899" y="2024550"/>
            <a:ext cx="2931234" cy="1323667"/>
          </a:xfrm>
          <a:prstGeom prst="wedgeRoundRectCallout">
            <a:avLst>
              <a:gd name="adj1" fmla="val -45833"/>
              <a:gd name="adj2" fmla="val 63205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900" dirty="0"/>
          </a:p>
          <a:p>
            <a:r>
              <a:rPr lang="en-GB" sz="900" dirty="0"/>
              <a:t>Children can play competitive games and work well as part of a team.</a:t>
            </a:r>
          </a:p>
          <a:p>
            <a:r>
              <a:rPr lang="en-GB" sz="900" dirty="0"/>
              <a:t>Children can create a sequence using a range of movement patterns. </a:t>
            </a:r>
          </a:p>
          <a:p>
            <a:r>
              <a:rPr lang="en-GB" sz="900" dirty="0"/>
              <a:t>Children can aim a ball at a target.</a:t>
            </a:r>
          </a:p>
          <a:p>
            <a:r>
              <a:rPr lang="en-GB" sz="900" dirty="0"/>
              <a:t>Children can recognise a change in body temperature, breathing rate and heart rate during exercise</a:t>
            </a:r>
          </a:p>
          <a:p>
            <a:endParaRPr lang="en-GB" sz="900" dirty="0"/>
          </a:p>
        </p:txBody>
      </p:sp>
      <p:sp>
        <p:nvSpPr>
          <p:cNvPr id="52" name="Speech Bubble: Rectangle with Corners Rounded 54">
            <a:extLst>
              <a:ext uri="{FF2B5EF4-FFF2-40B4-BE49-F238E27FC236}">
                <a16:creationId xmlns:a16="http://schemas.microsoft.com/office/drawing/2014/main" id="{19E2F5B5-F560-034E-8ABC-F247334DF393}"/>
              </a:ext>
            </a:extLst>
          </p:cNvPr>
          <p:cNvSpPr/>
          <p:nvPr/>
        </p:nvSpPr>
        <p:spPr>
          <a:xfrm>
            <a:off x="4770843" y="2227989"/>
            <a:ext cx="3151162" cy="1449354"/>
          </a:xfrm>
          <a:prstGeom prst="wedgeRoundRectCallout">
            <a:avLst>
              <a:gd name="adj1" fmla="val -35649"/>
              <a:gd name="adj2" fmla="val 63683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bg1"/>
                </a:solidFill>
              </a:rPr>
              <a:t>Children can understand the concept of attacking and defending.</a:t>
            </a:r>
          </a:p>
          <a:p>
            <a:r>
              <a:rPr lang="en-GB" sz="900" dirty="0">
                <a:solidFill>
                  <a:schemeClr val="bg1"/>
                </a:solidFill>
              </a:rPr>
              <a:t>Children can strike a ball with accuracy and control and can use a range of techniques to travel and pass with a ball.</a:t>
            </a:r>
          </a:p>
          <a:p>
            <a:r>
              <a:rPr lang="en-GB" sz="900" dirty="0">
                <a:solidFill>
                  <a:schemeClr val="bg1"/>
                </a:solidFill>
              </a:rPr>
              <a:t>Children can travel, jump and roll with precision and control.</a:t>
            </a:r>
          </a:p>
          <a:p>
            <a:r>
              <a:rPr lang="en-GB" sz="900" dirty="0">
                <a:solidFill>
                  <a:schemeClr val="bg1"/>
                </a:solidFill>
              </a:rPr>
              <a:t>Children can explain the effects of exercise on the body.</a:t>
            </a:r>
          </a:p>
          <a:p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3" name="Speech Bubble: Rectangle with Corners Rounded 54">
            <a:extLst>
              <a:ext uri="{FF2B5EF4-FFF2-40B4-BE49-F238E27FC236}">
                <a16:creationId xmlns:a16="http://schemas.microsoft.com/office/drawing/2014/main" id="{5FB60B60-BB6C-2247-A5DE-EA50E60E1535}"/>
              </a:ext>
            </a:extLst>
          </p:cNvPr>
          <p:cNvSpPr/>
          <p:nvPr/>
        </p:nvSpPr>
        <p:spPr>
          <a:xfrm>
            <a:off x="267916" y="2627137"/>
            <a:ext cx="3151162" cy="1928536"/>
          </a:xfrm>
          <a:prstGeom prst="wedgeRoundRectCallout">
            <a:avLst>
              <a:gd name="adj1" fmla="val 26663"/>
              <a:gd name="adj2" fmla="val 66274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bg1"/>
                </a:solidFill>
              </a:rPr>
              <a:t>Children can demonstrate intelligent movement when passing and receiving in possession-based games. </a:t>
            </a:r>
          </a:p>
          <a:p>
            <a:r>
              <a:rPr lang="en-GB" sz="900" dirty="0">
                <a:solidFill>
                  <a:schemeClr val="bg1"/>
                </a:solidFill>
              </a:rPr>
              <a:t>Children can demonstrate high levels of hand eye coordination skills when striking and fielding in a variety of games. </a:t>
            </a:r>
          </a:p>
          <a:p>
            <a:r>
              <a:rPr lang="en-GB" sz="900" dirty="0">
                <a:solidFill>
                  <a:schemeClr val="bg1"/>
                </a:solidFill>
              </a:rPr>
              <a:t>Children can confidently use their body to perform a variety of jumps, balances, bridges and rotations. Children can independently create a movement sequence and motif.</a:t>
            </a:r>
          </a:p>
          <a:p>
            <a:r>
              <a:rPr lang="en-GB" sz="900" dirty="0"/>
              <a:t>Children are aware of different components of fitness and how the body works.</a:t>
            </a:r>
          </a:p>
          <a:p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E635D488-42A2-7B45-8FC4-D23D2EF27D54}"/>
              </a:ext>
            </a:extLst>
          </p:cNvPr>
          <p:cNvSpPr/>
          <p:nvPr/>
        </p:nvSpPr>
        <p:spPr>
          <a:xfrm>
            <a:off x="6919349" y="4025631"/>
            <a:ext cx="3776194" cy="1928536"/>
          </a:xfrm>
          <a:prstGeom prst="wedgeRoundRectCallout">
            <a:avLst>
              <a:gd name="adj1" fmla="val -44438"/>
              <a:gd name="adj2" fmla="val 64808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/>
              <a:t>Children can play confidently in a small sided game and understand the roles and responsibilities of different positions.</a:t>
            </a:r>
          </a:p>
          <a:p>
            <a:r>
              <a:rPr lang="en-GB" sz="900" dirty="0"/>
              <a:t>Children can demonstrate good tactical awareness within a game. </a:t>
            </a:r>
          </a:p>
          <a:p>
            <a:r>
              <a:rPr lang="en-GB" sz="900" dirty="0"/>
              <a:t>Children can demonstrate high level hand eye coordination and can make effective decisions in competitive scenarios. </a:t>
            </a:r>
          </a:p>
          <a:p>
            <a:r>
              <a:rPr lang="en-GB" sz="900" dirty="0"/>
              <a:t>Children can work confidently in a pair or small group to create and perform movement sequences and motifs. Children can analyse their performance and the performance of their peers.</a:t>
            </a:r>
          </a:p>
          <a:p>
            <a:r>
              <a:rPr lang="en-GB" sz="900" dirty="0">
                <a:solidFill>
                  <a:schemeClr val="bg1"/>
                </a:solidFill>
              </a:rPr>
              <a:t>I can understand and explain the long- and short-term effects of exercise and understand the need for a specific warm up and cool down. </a:t>
            </a:r>
          </a:p>
        </p:txBody>
      </p:sp>
      <p:sp>
        <p:nvSpPr>
          <p:cNvPr id="57" name="Speech Bubble: Rectangle with Corners Rounded 54">
            <a:extLst>
              <a:ext uri="{FF2B5EF4-FFF2-40B4-BE49-F238E27FC236}">
                <a16:creationId xmlns:a16="http://schemas.microsoft.com/office/drawing/2014/main" id="{08096C19-4BC9-EB4B-A7E8-6660C0D92C54}"/>
              </a:ext>
            </a:extLst>
          </p:cNvPr>
          <p:cNvSpPr/>
          <p:nvPr/>
        </p:nvSpPr>
        <p:spPr>
          <a:xfrm>
            <a:off x="1025912" y="374832"/>
            <a:ext cx="2375208" cy="1185344"/>
          </a:xfrm>
          <a:prstGeom prst="wedgeRoundRectCallout">
            <a:avLst>
              <a:gd name="adj1" fmla="val -33412"/>
              <a:gd name="adj2" fmla="val 73341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bg1"/>
                </a:solidFill>
              </a:rPr>
              <a:t>Children can be controlled in large and small movements. </a:t>
            </a:r>
          </a:p>
          <a:p>
            <a:r>
              <a:rPr lang="en-GB" sz="900" dirty="0">
                <a:solidFill>
                  <a:schemeClr val="bg1"/>
                </a:solidFill>
              </a:rPr>
              <a:t>Children can negotiate space safely and move confidently in a range of ways. </a:t>
            </a:r>
          </a:p>
          <a:p>
            <a:r>
              <a:rPr lang="en-GB" sz="900" dirty="0">
                <a:solidFill>
                  <a:schemeClr val="bg1"/>
                </a:solidFill>
              </a:rPr>
              <a:t>Children can understand factors that can keep them healthy, such as the food they eat and physical activity.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AC7D95-FA27-A819-F6E0-BB2A9CE738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04" y="6011812"/>
            <a:ext cx="2209800" cy="62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9602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plate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FFFFCC"/>
      </a:accent1>
      <a:accent2>
        <a:srgbClr val="CCFFCC"/>
      </a:accent2>
      <a:accent3>
        <a:srgbClr val="CCECFF"/>
      </a:accent3>
      <a:accent4>
        <a:srgbClr val="FFDBB7"/>
      </a:accent4>
      <a:accent5>
        <a:srgbClr val="CCCCFF"/>
      </a:accent5>
      <a:accent6>
        <a:srgbClr val="E6E7E5"/>
      </a:accent6>
      <a:hlink>
        <a:srgbClr val="023160"/>
      </a:hlink>
      <a:folHlink>
        <a:srgbClr val="02316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 Template" id="{0C436E31-3B6D-458B-880F-B9508A4E8D2F}" vid="{6E0F1D72-D947-42BC-A17C-C34DB52FDA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 Template</Template>
  <TotalTime>2087</TotalTime>
  <Words>4400</Words>
  <Application>Microsoft Office PowerPoint</Application>
  <PresentationFormat>Widescreen</PresentationFormat>
  <Paragraphs>273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Josie Luff</dc:creator>
  <cp:lastModifiedBy>Toni McHamilton</cp:lastModifiedBy>
  <cp:revision>122</cp:revision>
  <dcterms:created xsi:type="dcterms:W3CDTF">2019-09-21T06:16:16Z</dcterms:created>
  <dcterms:modified xsi:type="dcterms:W3CDTF">2026-09-16T15:06:44Z</dcterms:modified>
</cp:coreProperties>
</file>